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4" r:id="rId4"/>
  </p:sldMasterIdLst>
  <p:sldIdLst>
    <p:sldId id="256" r:id="rId5"/>
    <p:sldId id="257" r:id="rId6"/>
    <p:sldId id="258" r:id="rId7"/>
    <p:sldId id="259" r:id="rId8"/>
    <p:sldId id="260" r:id="rId9"/>
    <p:sldId id="261" r:id="rId10"/>
    <p:sldId id="262" r:id="rId11"/>
    <p:sldId id="263" r:id="rId12"/>
    <p:sldId id="264" r:id="rId13"/>
    <p:sldId id="265"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CEDAD13-87FD-4FD1-8BDD-88EB9B7CDC6A}">
          <p14:sldIdLst>
            <p14:sldId id="256"/>
            <p14:sldId id="257"/>
            <p14:sldId id="258"/>
            <p14:sldId id="259"/>
            <p14:sldId id="260"/>
            <p14:sldId id="261"/>
            <p14:sldId id="262"/>
            <p14:sldId id="263"/>
            <p14:sldId id="264"/>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7" d="100"/>
          <a:sy n="77" d="100"/>
        </p:scale>
        <p:origin x="49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37743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31751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93771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9124969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41467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A87A34-81AB-432B-8DAE-1953F412C126}" type="datetimeFigureOut">
              <a:rPr lang="en-US" smtClean="0"/>
              <a:pPr/>
              <a:t>1/9/2021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793792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A87A34-81AB-432B-8DAE-1953F412C126}" type="datetimeFigureOut">
              <a:rPr lang="en-US" smtClean="0"/>
              <a:pPr/>
              <a:t>1/9/2021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660095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029293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4660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52881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50730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283782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1/9/2021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68769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8A87A34-81AB-432B-8DAE-1953F412C126}" type="datetimeFigureOut">
              <a:rPr lang="en-US" smtClean="0"/>
              <a:t>1/9/2021</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45555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8A87A34-81AB-432B-8DAE-1953F412C126}" type="datetimeFigureOut">
              <a:rPr lang="en-US" smtClean="0"/>
              <a:t>1/9/2021</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2919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8A87A34-81AB-432B-8DAE-1953F412C126}" type="datetimeFigureOut">
              <a:rPr lang="en-US" smtClean="0"/>
              <a:pPr/>
              <a:t>1/9/2021</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25951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71947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8A87A34-81AB-432B-8DAE-1953F412C126}" type="datetimeFigureOut">
              <a:rPr lang="en-US" smtClean="0"/>
              <a:pPr/>
              <a:t>1/9/2021</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49019894"/>
      </p:ext>
    </p:extLst>
  </p:cSld>
  <p:clrMap bg1="dk1" tx1="lt1" bg2="dk2" tx2="lt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99419"/>
            <a:ext cx="8825658" cy="3329581"/>
          </a:xfrm>
        </p:spPr>
        <p:txBody>
          <a:bodyPr/>
          <a:lstStyle/>
          <a:p>
            <a:pPr algn="l"/>
            <a:r>
              <a:rPr lang="en-US" dirty="0"/>
              <a:t>Say what? Say That</a:t>
            </a:r>
            <a:br>
              <a:rPr lang="en-US" dirty="0"/>
            </a:br>
            <a:r>
              <a:rPr lang="en-US" dirty="0"/>
              <a:t>Where am I?</a:t>
            </a:r>
          </a:p>
        </p:txBody>
      </p:sp>
      <p:sp>
        <p:nvSpPr>
          <p:cNvPr id="3" name="Subtitle 2"/>
          <p:cNvSpPr>
            <a:spLocks noGrp="1"/>
          </p:cNvSpPr>
          <p:nvPr>
            <p:ph type="subTitle" idx="1"/>
          </p:nvPr>
        </p:nvSpPr>
        <p:spPr>
          <a:xfrm>
            <a:off x="1057885" y="4116198"/>
            <a:ext cx="8825658" cy="861420"/>
          </a:xfrm>
        </p:spPr>
        <p:txBody>
          <a:bodyPr>
            <a:noAutofit/>
          </a:bodyPr>
          <a:lstStyle/>
          <a:p>
            <a:pPr algn="l"/>
            <a:r>
              <a:rPr lang="en-US" sz="1600" dirty="0" err="1"/>
              <a:t>Thành</a:t>
            </a:r>
            <a:r>
              <a:rPr lang="en-US" sz="1600" dirty="0"/>
              <a:t> </a:t>
            </a:r>
            <a:r>
              <a:rPr lang="en-US" sz="1600" dirty="0" err="1"/>
              <a:t>viên</a:t>
            </a:r>
            <a:r>
              <a:rPr lang="en-US" sz="1600" dirty="0"/>
              <a:t>:</a:t>
            </a:r>
          </a:p>
          <a:p>
            <a:pPr marL="171450" indent="-171450" algn="l">
              <a:buFont typeface="Wingdings" panose="05000000000000000000" pitchFamily="2" charset="2"/>
              <a:buChar char="Ø"/>
            </a:pPr>
            <a:r>
              <a:rPr lang="en-US" sz="1600" dirty="0" err="1"/>
              <a:t>Hà</a:t>
            </a:r>
            <a:r>
              <a:rPr lang="en-US" sz="1600" dirty="0"/>
              <a:t> Thanh Huy</a:t>
            </a:r>
          </a:p>
          <a:p>
            <a:pPr marL="171450" indent="-171450" algn="l">
              <a:buFont typeface="Wingdings" panose="05000000000000000000" pitchFamily="2" charset="2"/>
              <a:buChar char="Ø"/>
            </a:pPr>
            <a:r>
              <a:rPr lang="en-US" sz="1600" dirty="0" err="1"/>
              <a:t>Nguyễn</a:t>
            </a:r>
            <a:r>
              <a:rPr lang="en-US" sz="1600" dirty="0"/>
              <a:t> Lương Trường </a:t>
            </a:r>
            <a:r>
              <a:rPr lang="en-US" sz="1600" dirty="0" err="1"/>
              <a:t>vĩ</a:t>
            </a:r>
            <a:endParaRPr lang="en-US" sz="1600" dirty="0"/>
          </a:p>
          <a:p>
            <a:pPr marL="171450" indent="-171450" algn="l">
              <a:buFont typeface="Wingdings" panose="05000000000000000000" pitchFamily="2" charset="2"/>
              <a:buChar char="Ø"/>
            </a:pPr>
            <a:r>
              <a:rPr lang="en-US" sz="1600" dirty="0"/>
              <a:t>Chung </a:t>
            </a:r>
            <a:r>
              <a:rPr lang="en-US" sz="1600" dirty="0" err="1"/>
              <a:t>nguyễn</a:t>
            </a:r>
            <a:r>
              <a:rPr lang="en-US" sz="1600" dirty="0"/>
              <a:t> trường </a:t>
            </a:r>
            <a:r>
              <a:rPr lang="en-US" sz="1600" dirty="0" err="1"/>
              <a:t>duy</a:t>
            </a:r>
            <a:endParaRPr lang="en-US" sz="1600" dirty="0"/>
          </a:p>
          <a:p>
            <a:pPr marL="171450" indent="-171450" algn="l">
              <a:buFont typeface="Wingdings" panose="05000000000000000000" pitchFamily="2" charset="2"/>
              <a:buChar char="Ø"/>
            </a:pPr>
            <a:r>
              <a:rPr lang="en-US" sz="1600" dirty="0"/>
              <a:t>Nguyen du </a:t>
            </a:r>
            <a:r>
              <a:rPr lang="en-US" sz="1600" dirty="0" err="1"/>
              <a:t>phúc</a:t>
            </a:r>
            <a:r>
              <a:rPr lang="en-US" sz="1600" dirty="0"/>
              <a:t> </a:t>
            </a:r>
            <a:r>
              <a:rPr lang="en-US" sz="1600" dirty="0" err="1"/>
              <a:t>ngân</a:t>
            </a:r>
            <a:br>
              <a:rPr lang="en-US" sz="1600" dirty="0"/>
            </a:br>
            <a:endParaRPr lang="en-US" sz="1600" dirty="0"/>
          </a:p>
        </p:txBody>
      </p:sp>
    </p:spTree>
    <p:extLst>
      <p:ext uri="{BB962C8B-B14F-4D97-AF65-F5344CB8AC3E}">
        <p14:creationId xmlns:p14="http://schemas.microsoft.com/office/powerpoint/2010/main" val="2249928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7149" y="1905000"/>
            <a:ext cx="8954126" cy="2023254"/>
          </a:xfrm>
          <a:noFill/>
        </p:spPr>
        <p:txBody>
          <a:bodyPr>
            <a:normAutofit/>
          </a:bodyPr>
          <a:lstStyle/>
          <a:p>
            <a:r>
              <a:rPr lang="en-US" sz="6600" dirty="0">
                <a:solidFill>
                  <a:srgbClr val="FF0000"/>
                </a:solidFill>
              </a:rPr>
              <a:t>Thank YOU!!</a:t>
            </a:r>
          </a:p>
        </p:txBody>
      </p:sp>
    </p:spTree>
    <p:extLst>
      <p:ext uri="{BB962C8B-B14F-4D97-AF65-F5344CB8AC3E}">
        <p14:creationId xmlns:p14="http://schemas.microsoft.com/office/powerpoint/2010/main" val="855485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7027" y="400930"/>
            <a:ext cx="5092906" cy="1574808"/>
          </a:xfrm>
        </p:spPr>
        <p:txBody>
          <a:bodyPr>
            <a:normAutofit/>
          </a:bodyPr>
          <a:lstStyle/>
          <a:p>
            <a:r>
              <a:rPr lang="en-US" dirty="0"/>
              <a:t>Say What? Say That</a:t>
            </a:r>
            <a:br>
              <a:rPr lang="en-US" dirty="0"/>
            </a:br>
            <a:r>
              <a:rPr lang="en-US" dirty="0"/>
              <a:t>(</a:t>
            </a:r>
            <a:r>
              <a:rPr lang="en-US" dirty="0" err="1"/>
              <a:t>Nói</a:t>
            </a:r>
            <a:r>
              <a:rPr lang="en-US" dirty="0"/>
              <a:t> </a:t>
            </a:r>
            <a:r>
              <a:rPr lang="en-US" dirty="0" err="1"/>
              <a:t>cái</a:t>
            </a:r>
            <a:r>
              <a:rPr lang="en-US" dirty="0"/>
              <a:t> </a:t>
            </a:r>
            <a:r>
              <a:rPr lang="en-US" dirty="0" err="1"/>
              <a:t>gì</a:t>
            </a:r>
            <a:r>
              <a:rPr lang="en-US" dirty="0"/>
              <a:t>? </a:t>
            </a:r>
            <a:r>
              <a:rPr lang="en-US" dirty="0" err="1"/>
              <a:t>Nói</a:t>
            </a:r>
            <a:r>
              <a:rPr lang="en-US" dirty="0"/>
              <a:t> </a:t>
            </a:r>
            <a:r>
              <a:rPr lang="en-US" dirty="0" err="1"/>
              <a:t>rằng</a:t>
            </a:r>
            <a:r>
              <a:rPr lang="en-US" dirty="0"/>
              <a:t> )</a:t>
            </a:r>
          </a:p>
        </p:txBody>
      </p:sp>
      <p:pic>
        <p:nvPicPr>
          <p:cNvPr id="6" name="Content Placeholder 5"/>
          <p:cNvPicPr>
            <a:picLocks noGrp="1" noChangeAspect="1"/>
          </p:cNvPicPr>
          <p:nvPr>
            <p:ph type="pic" idx="1"/>
          </p:nvPr>
        </p:nvPicPr>
        <p:blipFill>
          <a:blip r:embed="rId2">
            <a:extLst>
              <a:ext uri="{28A0092B-C50C-407E-A947-70E740481C1C}">
                <a14:useLocalDpi xmlns:a14="http://schemas.microsoft.com/office/drawing/2010/main" val="0"/>
              </a:ext>
            </a:extLst>
          </a:blip>
          <a:srcRect t="1886" b="1886"/>
          <a:stretch>
            <a:fillRect/>
          </a:stretch>
        </p:blipFill>
        <p:spPr/>
      </p:pic>
      <p:sp>
        <p:nvSpPr>
          <p:cNvPr id="7" name="Text Placeholder 6"/>
          <p:cNvSpPr>
            <a:spLocks noGrp="1"/>
          </p:cNvSpPr>
          <p:nvPr>
            <p:ph type="body" sz="half" idx="2"/>
          </p:nvPr>
        </p:nvSpPr>
        <p:spPr>
          <a:xfrm>
            <a:off x="1154954" y="2104373"/>
            <a:ext cx="5084979" cy="4352697"/>
          </a:xfrm>
        </p:spPr>
        <p:txBody>
          <a:bodyPr>
            <a:normAutofit/>
          </a:bodyPr>
          <a:lstStyle/>
          <a:p>
            <a:pPr algn="l"/>
            <a:r>
              <a:rPr lang="en-US" sz="1600" cap="none" dirty="0" err="1">
                <a:latin typeface="Arial" panose="020B0604020202020204" pitchFamily="34" charset="0"/>
                <a:cs typeface="Arial" panose="020B0604020202020204" pitchFamily="34" charset="0"/>
              </a:rPr>
              <a:t>Nhận</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xét</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không</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đồng</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tình</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của</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một</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người</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trên</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áp</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phích</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quảng</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cáo</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của</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airbnb</a:t>
            </a:r>
            <a:r>
              <a:rPr lang="en-US" sz="1600" cap="none" dirty="0">
                <a:latin typeface="Arial" panose="020B0604020202020204" pitchFamily="34" charset="0"/>
                <a:cs typeface="Arial" panose="020B0604020202020204" pitchFamily="34" charset="0"/>
              </a:rPr>
              <a:t>.</a:t>
            </a:r>
          </a:p>
          <a:p>
            <a:pPr algn="l"/>
            <a:r>
              <a:rPr lang="en-US" sz="1600" cap="none" dirty="0" err="1">
                <a:latin typeface="Arial" panose="020B0604020202020204" pitchFamily="34" charset="0"/>
                <a:cs typeface="Arial" panose="020B0604020202020204" pitchFamily="34" charset="0"/>
              </a:rPr>
              <a:t>Những</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dòng</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nhận</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xét</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nguệch</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ngoạc</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được</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thể</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hiện</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trên</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áp</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phích</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quảng</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cáo</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của</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airbnb</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nhưng</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lại</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tạo</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ra</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một</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ấn</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tượng</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rất</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lớn</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đối</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với</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tác</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giả</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và</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để</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lại</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cho</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người</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xem</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điều</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gì</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đó</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để</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suy</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nghĩ</a:t>
            </a:r>
            <a:r>
              <a:rPr lang="en-US" sz="1600" cap="none" dirty="0">
                <a:latin typeface="Arial" panose="020B0604020202020204" pitchFamily="34" charset="0"/>
                <a:cs typeface="Arial" panose="020B0604020202020204" pitchFamily="34" charset="0"/>
              </a:rPr>
              <a:t>.</a:t>
            </a:r>
          </a:p>
          <a:p>
            <a:pPr algn="l"/>
            <a:r>
              <a:rPr lang="en-US" sz="1600" cap="none" dirty="0" err="1">
                <a:latin typeface="Arial" panose="020B0604020202020204" pitchFamily="34" charset="0"/>
                <a:cs typeface="Arial" panose="020B0604020202020204" pitchFamily="34" charset="0"/>
              </a:rPr>
              <a:t>Những</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chú</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thích</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như</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thế</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này</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thường</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là</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thô</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tục</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và</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bất</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lịch</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sự</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Nhưng</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trong</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trường</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hợp</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này</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thì</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không</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người</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ghi</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ra</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những</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chú</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thích</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này</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thực</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sự</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quan</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tâm</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đến</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vấn</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đề</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và</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muốn</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cho</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mọi</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người</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biết</a:t>
            </a:r>
            <a:r>
              <a:rPr lang="en-US" sz="1600" cap="none" dirty="0">
                <a:latin typeface="Arial" panose="020B0604020202020204" pitchFamily="34" charset="0"/>
                <a:cs typeface="Arial" panose="020B0604020202020204" pitchFamily="34" charset="0"/>
              </a:rPr>
              <a:t>. </a:t>
            </a:r>
          </a:p>
          <a:p>
            <a:pPr algn="l"/>
            <a:r>
              <a:rPr lang="en-US" sz="1600" cap="none" dirty="0" err="1">
                <a:latin typeface="Arial" panose="020B0604020202020204" pitchFamily="34" charset="0"/>
                <a:cs typeface="Arial" panose="020B0604020202020204" pitchFamily="34" charset="0"/>
              </a:rPr>
              <a:t>Ấn</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tượng</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đầu</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tiên</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quyền</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tự</a:t>
            </a:r>
            <a:r>
              <a:rPr lang="en-US" sz="1600" cap="none" dirty="0">
                <a:latin typeface="Arial" panose="020B0604020202020204" pitchFamily="34" charset="0"/>
                <a:cs typeface="Arial" panose="020B0604020202020204" pitchFamily="34" charset="0"/>
              </a:rPr>
              <a:t> do </a:t>
            </a:r>
            <a:r>
              <a:rPr lang="en-US" sz="1600" cap="none" dirty="0" err="1">
                <a:latin typeface="Arial" panose="020B0604020202020204" pitchFamily="34" charset="0"/>
                <a:cs typeface="Arial" panose="020B0604020202020204" pitchFamily="34" charset="0"/>
              </a:rPr>
              <a:t>thể</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hiện</a:t>
            </a:r>
            <a:r>
              <a:rPr lang="en-US" sz="1600" cap="none" dirty="0">
                <a:latin typeface="Arial" panose="020B0604020202020204" pitchFamily="34" charset="0"/>
                <a:cs typeface="Arial" panose="020B0604020202020204" pitchFamily="34" charset="0"/>
              </a:rPr>
              <a:t> ở </a:t>
            </a:r>
            <a:r>
              <a:rPr lang="en-US" sz="1600" cap="none" dirty="0" err="1">
                <a:latin typeface="Arial" panose="020B0604020202020204" pitchFamily="34" charset="0"/>
                <a:cs typeface="Arial" panose="020B0604020202020204" pitchFamily="34" charset="0"/>
              </a:rPr>
              <a:t>đây</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không</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giới</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hạn</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trong</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những</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quảng</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cáo</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được</a:t>
            </a:r>
            <a:r>
              <a:rPr lang="en-US" sz="1600" cap="none" dirty="0">
                <a:latin typeface="Arial" panose="020B0604020202020204" pitchFamily="34" charset="0"/>
                <a:cs typeface="Arial" panose="020B0604020202020204" pitchFamily="34" charset="0"/>
              </a:rPr>
              <a:t> in </a:t>
            </a:r>
            <a:r>
              <a:rPr lang="en-US" sz="1600" cap="none" dirty="0" err="1">
                <a:latin typeface="Arial" panose="020B0604020202020204" pitchFamily="34" charset="0"/>
                <a:cs typeface="Arial" panose="020B0604020202020204" pitchFamily="34" charset="0"/>
              </a:rPr>
              <a:t>ra.</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Bất</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cứ</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ai</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có</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một</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chiếc</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bút</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đánh</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dấu</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và</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một</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phản</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ứng</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cũng</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có</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thể</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tham</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dự</a:t>
            </a:r>
            <a:r>
              <a:rPr lang="en-US" sz="1600" cap="none" dirty="0">
                <a:latin typeface="Arial" panose="020B0604020202020204" pitchFamily="34" charset="0"/>
                <a:cs typeface="Arial" panose="020B0604020202020204" pitchFamily="34" charset="0"/>
              </a:rPr>
              <a:t>. </a:t>
            </a:r>
          </a:p>
          <a:p>
            <a:pPr algn="l"/>
            <a:endParaRPr lang="en-US" sz="1600" cap="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8035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457200"/>
            <a:ext cx="5092906" cy="1574808"/>
          </a:xfrm>
        </p:spPr>
        <p:txBody>
          <a:bodyPr>
            <a:normAutofit/>
          </a:bodyPr>
          <a:lstStyle/>
          <a:p>
            <a:r>
              <a:rPr lang="en-US" dirty="0"/>
              <a:t>Say What? Say That</a:t>
            </a:r>
            <a:br>
              <a:rPr lang="en-US" dirty="0"/>
            </a:br>
            <a:r>
              <a:rPr lang="en-US" dirty="0"/>
              <a:t>(</a:t>
            </a:r>
            <a:r>
              <a:rPr lang="en-US" dirty="0" err="1"/>
              <a:t>Nói</a:t>
            </a:r>
            <a:r>
              <a:rPr lang="en-US" dirty="0"/>
              <a:t> </a:t>
            </a:r>
            <a:r>
              <a:rPr lang="en-US" dirty="0" err="1"/>
              <a:t>cái</a:t>
            </a:r>
            <a:r>
              <a:rPr lang="en-US" dirty="0"/>
              <a:t> </a:t>
            </a:r>
            <a:r>
              <a:rPr lang="en-US" dirty="0" err="1"/>
              <a:t>gì</a:t>
            </a:r>
            <a:r>
              <a:rPr lang="en-US" dirty="0"/>
              <a:t>? </a:t>
            </a:r>
            <a:r>
              <a:rPr lang="en-US" dirty="0" err="1"/>
              <a:t>Nói</a:t>
            </a:r>
            <a:r>
              <a:rPr lang="en-US" dirty="0"/>
              <a:t> </a:t>
            </a:r>
            <a:r>
              <a:rPr lang="en-US" dirty="0" err="1"/>
              <a:t>rằng</a:t>
            </a:r>
            <a:r>
              <a:rPr lang="en-US" dirty="0"/>
              <a:t> )</a:t>
            </a: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4861" b="4861"/>
          <a:stretch>
            <a:fillRect/>
          </a:stretch>
        </p:blipFill>
        <p:spPr/>
      </p:pic>
      <p:sp>
        <p:nvSpPr>
          <p:cNvPr id="4" name="Text Placeholder 3"/>
          <p:cNvSpPr>
            <a:spLocks noGrp="1"/>
          </p:cNvSpPr>
          <p:nvPr>
            <p:ph type="body" sz="half" idx="2"/>
          </p:nvPr>
        </p:nvSpPr>
        <p:spPr>
          <a:xfrm>
            <a:off x="1162881" y="2082792"/>
            <a:ext cx="5084979" cy="4121059"/>
          </a:xfrm>
        </p:spPr>
        <p:txBody>
          <a:bodyPr>
            <a:normAutofit/>
          </a:bodyPr>
          <a:lstStyle/>
          <a:p>
            <a:pPr algn="l"/>
            <a:r>
              <a:rPr lang="en-US" sz="1600" cap="none" dirty="0" err="1">
                <a:latin typeface="Arial" panose="020B0604020202020204" pitchFamily="34" charset="0"/>
                <a:cs typeface="Arial" panose="020B0604020202020204" pitchFamily="34" charset="0"/>
              </a:rPr>
              <a:t>Dự</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án</a:t>
            </a:r>
            <a:r>
              <a:rPr lang="en-US" sz="1600" cap="none" dirty="0">
                <a:latin typeface="Arial" panose="020B0604020202020204" pitchFamily="34" charset="0"/>
                <a:cs typeface="Arial" panose="020B0604020202020204" pitchFamily="34" charset="0"/>
              </a:rPr>
              <a:t>: FRAUD </a:t>
            </a:r>
            <a:r>
              <a:rPr lang="en-US" sz="1600" cap="none" dirty="0" err="1">
                <a:latin typeface="Arial" panose="020B0604020202020204" pitchFamily="34" charset="0"/>
                <a:cs typeface="Arial" panose="020B0604020202020204" pitchFamily="34" charset="0"/>
              </a:rPr>
              <a:t>của</a:t>
            </a:r>
            <a:r>
              <a:rPr lang="en-US" sz="1600" cap="none" dirty="0">
                <a:latin typeface="Arial" panose="020B0604020202020204" pitchFamily="34" charset="0"/>
                <a:cs typeface="Arial" panose="020B0604020202020204" pitchFamily="34" charset="0"/>
              </a:rPr>
              <a:t> David </a:t>
            </a:r>
            <a:r>
              <a:rPr lang="en-US" sz="1600" cap="none" dirty="0" err="1">
                <a:latin typeface="Arial" panose="020B0604020202020204" pitchFamily="34" charset="0"/>
                <a:cs typeface="Arial" panose="020B0604020202020204" pitchFamily="34" charset="0"/>
              </a:rPr>
              <a:t>Rakoff</a:t>
            </a:r>
            <a:endParaRPr lang="en-US" sz="1600" cap="none" dirty="0">
              <a:latin typeface="Arial" panose="020B0604020202020204" pitchFamily="34" charset="0"/>
              <a:cs typeface="Arial" panose="020B0604020202020204" pitchFamily="34" charset="0"/>
            </a:endParaRPr>
          </a:p>
          <a:p>
            <a:pPr algn="l"/>
            <a:r>
              <a:rPr lang="en-US" sz="1600" cap="none" dirty="0" err="1">
                <a:latin typeface="Arial" panose="020B0604020202020204" pitchFamily="34" charset="0"/>
                <a:cs typeface="Arial" panose="020B0604020202020204" pitchFamily="34" charset="0"/>
              </a:rPr>
              <a:t>Nội</a:t>
            </a:r>
            <a:r>
              <a:rPr lang="en-US" sz="1600" cap="none" dirty="0">
                <a:latin typeface="Arial" panose="020B0604020202020204" pitchFamily="34" charset="0"/>
                <a:cs typeface="Arial" panose="020B0604020202020204" pitchFamily="34" charset="0"/>
              </a:rPr>
              <a:t> dung </a:t>
            </a:r>
            <a:r>
              <a:rPr lang="en-US" sz="1600" cap="none" dirty="0" err="1">
                <a:latin typeface="Arial" panose="020B0604020202020204" pitchFamily="34" charset="0"/>
                <a:cs typeface="Arial" panose="020B0604020202020204" pitchFamily="34" charset="0"/>
              </a:rPr>
              <a:t>cuốn</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sách</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liên</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quan</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đến</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các</a:t>
            </a:r>
            <a:r>
              <a:rPr lang="en-US" sz="1600" cap="none" dirty="0">
                <a:latin typeface="Arial" panose="020B0604020202020204" pitchFamily="34" charset="0"/>
                <a:cs typeface="Arial" panose="020B0604020202020204" pitchFamily="34" charset="0"/>
              </a:rPr>
              <a:t> phi </a:t>
            </a:r>
            <a:r>
              <a:rPr lang="en-US" sz="1600" cap="none" dirty="0" err="1">
                <a:latin typeface="Arial" panose="020B0604020202020204" pitchFamily="34" charset="0"/>
                <a:cs typeface="Arial" panose="020B0604020202020204" pitchFamily="34" charset="0"/>
              </a:rPr>
              <a:t>vụ</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mà</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nhân</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vật</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chính</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tiếp</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nhận</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nhưng</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không</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đủ</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khả</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năng</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thực</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hiện</a:t>
            </a:r>
            <a:r>
              <a:rPr lang="en-US" sz="1600" cap="none" dirty="0">
                <a:latin typeface="Arial" panose="020B0604020202020204" pitchFamily="34" charset="0"/>
                <a:cs typeface="Arial" panose="020B0604020202020204" pitchFamily="34" charset="0"/>
              </a:rPr>
              <a:t>. =&gt; </a:t>
            </a:r>
            <a:r>
              <a:rPr lang="en-US" sz="1600" cap="none" dirty="0" err="1">
                <a:latin typeface="Arial" panose="020B0604020202020204" pitchFamily="34" charset="0"/>
                <a:cs typeface="Arial" panose="020B0604020202020204" pitchFamily="34" charset="0"/>
              </a:rPr>
              <a:t>Rakoff</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đang</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xuyên</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tạc</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về</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bản</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thân</a:t>
            </a:r>
            <a:r>
              <a:rPr lang="en-US" sz="1600" cap="none" dirty="0">
                <a:latin typeface="Arial" panose="020B0604020202020204" pitchFamily="34" charset="0"/>
                <a:cs typeface="Arial" panose="020B0604020202020204" pitchFamily="34" charset="0"/>
              </a:rPr>
              <a:t>.</a:t>
            </a:r>
          </a:p>
          <a:p>
            <a:pPr algn="l"/>
            <a:r>
              <a:rPr lang="en-US" sz="1600" cap="none" dirty="0">
                <a:latin typeface="Arial" panose="020B0604020202020204" pitchFamily="34" charset="0"/>
                <a:cs typeface="Arial" panose="020B0604020202020204" pitchFamily="34" charset="0"/>
              </a:rPr>
              <a:t>Ý </a:t>
            </a:r>
            <a:r>
              <a:rPr lang="en-US" sz="1600" cap="none" dirty="0" err="1">
                <a:latin typeface="Arial" panose="020B0604020202020204" pitchFamily="34" charset="0"/>
                <a:cs typeface="Arial" panose="020B0604020202020204" pitchFamily="34" charset="0"/>
              </a:rPr>
              <a:t>tưởng</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của</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tác</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giả</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Bạn</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vừa</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mua</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một</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cuốn</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sách</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mới</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của</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tác</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giả</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david</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rakoff</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không</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có</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thêm</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chữ</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nào</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ngoài</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áo</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bìa</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và</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khi</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bắt</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đầu</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đọc</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bạn</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cũng</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sẽ</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bắt</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đầu</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nghi</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nghi</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là</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mình</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vừa</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bị</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lừa</a:t>
            </a:r>
            <a:r>
              <a:rPr lang="en-US" sz="1600" cap="none" dirty="0">
                <a:latin typeface="Arial" panose="020B0604020202020204" pitchFamily="34" charset="0"/>
                <a:cs typeface="Arial" panose="020B0604020202020204" pitchFamily="34" charset="0"/>
              </a:rPr>
              <a:t> </a:t>
            </a:r>
            <a:r>
              <a:rPr lang="vi-VN" sz="1600" cap="none" dirty="0">
                <a:latin typeface="Arial" panose="020B0604020202020204" pitchFamily="34" charset="0"/>
                <a:cs typeface="Arial" panose="020B0604020202020204" pitchFamily="34" charset="0"/>
              </a:rPr>
              <a:t>gã này không như những gì gã nói.</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Vậy</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là</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vì</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phẫn</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uất</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bạn</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lấy</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ngay</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một</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cây</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bút</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đánh</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dấu</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đỏ</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và</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ngoáy</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chữ</a:t>
            </a:r>
            <a:r>
              <a:rPr lang="en-US" sz="1600" cap="none" dirty="0">
                <a:latin typeface="Arial" panose="020B0604020202020204" pitchFamily="34" charset="0"/>
                <a:cs typeface="Arial" panose="020B0604020202020204" pitchFamily="34" charset="0"/>
              </a:rPr>
              <a:t> “FRAUD” (</a:t>
            </a:r>
            <a:r>
              <a:rPr lang="en-US" sz="1600" cap="none" dirty="0" err="1">
                <a:latin typeface="Arial" panose="020B0604020202020204" pitchFamily="34" charset="0"/>
                <a:cs typeface="Arial" panose="020B0604020202020204" pitchFamily="34" charset="0"/>
              </a:rPr>
              <a:t>dối</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trá</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trên</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bìa</a:t>
            </a:r>
            <a:r>
              <a:rPr lang="en-US" sz="1600" cap="none"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183417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54954" y="503693"/>
            <a:ext cx="5092906" cy="1574808"/>
          </a:xfrm>
        </p:spPr>
        <p:txBody>
          <a:bodyPr>
            <a:normAutofit/>
          </a:bodyPr>
          <a:lstStyle/>
          <a:p>
            <a:r>
              <a:rPr lang="en-US" dirty="0"/>
              <a:t>Say What? Say That</a:t>
            </a:r>
            <a:br>
              <a:rPr lang="en-US" dirty="0"/>
            </a:br>
            <a:r>
              <a:rPr lang="en-US" dirty="0"/>
              <a:t>(</a:t>
            </a:r>
            <a:r>
              <a:rPr lang="en-US" dirty="0" err="1"/>
              <a:t>Nói</a:t>
            </a:r>
            <a:r>
              <a:rPr lang="en-US" dirty="0"/>
              <a:t> </a:t>
            </a:r>
            <a:r>
              <a:rPr lang="en-US" dirty="0" err="1"/>
              <a:t>cái</a:t>
            </a:r>
            <a:r>
              <a:rPr lang="en-US" dirty="0"/>
              <a:t> </a:t>
            </a:r>
            <a:r>
              <a:rPr lang="en-US" dirty="0" err="1"/>
              <a:t>gì</a:t>
            </a:r>
            <a:r>
              <a:rPr lang="en-US" dirty="0"/>
              <a:t>? </a:t>
            </a:r>
            <a:r>
              <a:rPr lang="en-US" dirty="0" err="1"/>
              <a:t>Nói</a:t>
            </a:r>
            <a:r>
              <a:rPr lang="en-US" dirty="0"/>
              <a:t> </a:t>
            </a:r>
            <a:r>
              <a:rPr lang="en-US" dirty="0" err="1"/>
              <a:t>rằng</a:t>
            </a:r>
            <a:r>
              <a:rPr lang="en-US" dirty="0"/>
              <a:t> )</a:t>
            </a:r>
          </a:p>
        </p:txBody>
      </p:sp>
      <p:sp>
        <p:nvSpPr>
          <p:cNvPr id="4" name="Text Placeholder 3"/>
          <p:cNvSpPr>
            <a:spLocks noGrp="1"/>
          </p:cNvSpPr>
          <p:nvPr>
            <p:ph type="body" sz="half" idx="2"/>
          </p:nvPr>
        </p:nvSpPr>
        <p:spPr>
          <a:xfrm>
            <a:off x="1154954" y="2349305"/>
            <a:ext cx="5084979" cy="2679895"/>
          </a:xfrm>
        </p:spPr>
        <p:txBody>
          <a:bodyPr>
            <a:normAutofit/>
          </a:bodyPr>
          <a:lstStyle/>
          <a:p>
            <a:pPr algn="l"/>
            <a:r>
              <a:rPr lang="en-US" sz="1800" cap="none" dirty="0">
                <a:latin typeface="Arial" panose="020B0604020202020204" pitchFamily="34" charset="0"/>
                <a:cs typeface="Arial" panose="020B0604020202020204" pitchFamily="34" charset="0"/>
              </a:rPr>
              <a:t>Logo của </a:t>
            </a:r>
            <a:r>
              <a:rPr lang="en-US" sz="1800" cap="none" dirty="0" err="1">
                <a:latin typeface="Arial" panose="020B0604020202020204" pitchFamily="34" charset="0"/>
                <a:cs typeface="Arial" panose="020B0604020202020204" pitchFamily="34" charset="0"/>
              </a:rPr>
              <a:t>FptShop</a:t>
            </a:r>
            <a:r>
              <a:rPr lang="en-US" sz="1800" cap="none" dirty="0">
                <a:latin typeface="Arial" panose="020B0604020202020204" pitchFamily="34" charset="0"/>
                <a:cs typeface="Arial" panose="020B0604020202020204" pitchFamily="34" charset="0"/>
              </a:rPr>
              <a:t> đã viết rõ về cách kinh </a:t>
            </a:r>
            <a:r>
              <a:rPr lang="en-US" sz="1800" cap="none" dirty="0" err="1">
                <a:latin typeface="Arial" panose="020B0604020202020204" pitchFamily="34" charset="0"/>
                <a:cs typeface="Arial" panose="020B0604020202020204" pitchFamily="34" charset="0"/>
              </a:rPr>
              <a:t>doanh</a:t>
            </a:r>
            <a:r>
              <a:rPr lang="en-US" sz="1800" cap="none" dirty="0">
                <a:latin typeface="Arial" panose="020B0604020202020204" pitchFamily="34" charset="0"/>
                <a:cs typeface="Arial" panose="020B0604020202020204" pitchFamily="34" charset="0"/>
              </a:rPr>
              <a:t> của công ty </a:t>
            </a:r>
          </a:p>
        </p:txBody>
      </p:sp>
      <p:pic>
        <p:nvPicPr>
          <p:cNvPr id="6" name="Picture 5">
            <a:extLst>
              <a:ext uri="{FF2B5EF4-FFF2-40B4-BE49-F238E27FC236}">
                <a16:creationId xmlns:a16="http://schemas.microsoft.com/office/drawing/2014/main" id="{1F26F78E-AC47-44BA-A3A0-3F6FF7E08A75}"/>
              </a:ext>
            </a:extLst>
          </p:cNvPr>
          <p:cNvPicPr>
            <a:picLocks noChangeAspect="1"/>
          </p:cNvPicPr>
          <p:nvPr/>
        </p:nvPicPr>
        <p:blipFill>
          <a:blip r:embed="rId2"/>
          <a:stretch>
            <a:fillRect/>
          </a:stretch>
        </p:blipFill>
        <p:spPr>
          <a:xfrm>
            <a:off x="2451535" y="3689252"/>
            <a:ext cx="4953691" cy="1181265"/>
          </a:xfrm>
          <a:prstGeom prst="rect">
            <a:avLst/>
          </a:prstGeom>
        </p:spPr>
      </p:pic>
    </p:spTree>
    <p:extLst>
      <p:ext uri="{BB962C8B-B14F-4D97-AF65-F5344CB8AC3E}">
        <p14:creationId xmlns:p14="http://schemas.microsoft.com/office/powerpoint/2010/main" val="1793833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751012" y="549224"/>
            <a:ext cx="6731137" cy="916322"/>
          </a:xfrm>
        </p:spPr>
        <p:txBody>
          <a:bodyPr>
            <a:normAutofit/>
          </a:bodyPr>
          <a:lstStyle/>
          <a:p>
            <a:pPr algn="l"/>
            <a:r>
              <a:rPr lang="en-US" sz="2400" cap="none" dirty="0" err="1">
                <a:latin typeface="Times New Roman" panose="02020603050405020304" pitchFamily="18" charset="0"/>
                <a:cs typeface="Times New Roman" panose="02020603050405020304" pitchFamily="18" charset="0"/>
              </a:rPr>
              <a:t>Bài</a:t>
            </a:r>
            <a:r>
              <a:rPr lang="en-US" sz="2400" cap="none" dirty="0">
                <a:latin typeface="Times New Roman" panose="02020603050405020304" pitchFamily="18" charset="0"/>
                <a:cs typeface="Times New Roman" panose="02020603050405020304" pitchFamily="18" charset="0"/>
              </a:rPr>
              <a:t> </a:t>
            </a:r>
            <a:r>
              <a:rPr lang="en-US" sz="2400" cap="none" dirty="0" err="1">
                <a:latin typeface="Times New Roman" panose="02020603050405020304" pitchFamily="18" charset="0"/>
                <a:cs typeface="Times New Roman" panose="02020603050405020304" pitchFamily="18" charset="0"/>
              </a:rPr>
              <a:t>học</a:t>
            </a:r>
            <a:r>
              <a:rPr lang="en-US" sz="2400" cap="none" dirty="0">
                <a:latin typeface="Times New Roman" panose="02020603050405020304" pitchFamily="18" charset="0"/>
                <a:cs typeface="Times New Roman" panose="02020603050405020304" pitchFamily="18" charset="0"/>
              </a:rPr>
              <a:t> </a:t>
            </a:r>
            <a:r>
              <a:rPr lang="en-US" sz="2400" cap="none" dirty="0" err="1">
                <a:latin typeface="Times New Roman" panose="02020603050405020304" pitchFamily="18" charset="0"/>
                <a:cs typeface="Times New Roman" panose="02020603050405020304" pitchFamily="18" charset="0"/>
              </a:rPr>
              <a:t>rút</a:t>
            </a:r>
            <a:r>
              <a:rPr lang="en-US" sz="2400" cap="none" dirty="0">
                <a:latin typeface="Times New Roman" panose="02020603050405020304" pitchFamily="18" charset="0"/>
                <a:cs typeface="Times New Roman" panose="02020603050405020304" pitchFamily="18" charset="0"/>
              </a:rPr>
              <a:t> </a:t>
            </a:r>
            <a:r>
              <a:rPr lang="en-US" sz="2400" cap="none" dirty="0" err="1">
                <a:latin typeface="Times New Roman" panose="02020603050405020304" pitchFamily="18" charset="0"/>
                <a:cs typeface="Times New Roman" panose="02020603050405020304" pitchFamily="18" charset="0"/>
              </a:rPr>
              <a:t>ra</a:t>
            </a:r>
            <a:r>
              <a:rPr lang="en-US" sz="2400" cap="none" dirty="0">
                <a:latin typeface="Times New Roman" panose="02020603050405020304" pitchFamily="18" charset="0"/>
                <a:cs typeface="Times New Roman" panose="02020603050405020304" pitchFamily="18" charset="0"/>
              </a:rPr>
              <a:t>:</a:t>
            </a:r>
            <a:br>
              <a:rPr lang="en-US" sz="2400" cap="none" dirty="0">
                <a:latin typeface="Times New Roman" panose="02020603050405020304" pitchFamily="18" charset="0"/>
                <a:cs typeface="Times New Roman" panose="02020603050405020304" pitchFamily="18" charset="0"/>
              </a:rPr>
            </a:br>
            <a:endParaRPr lang="en-US" sz="2400" cap="none"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subTitle" idx="1"/>
          </p:nvPr>
        </p:nvSpPr>
        <p:spPr>
          <a:xfrm>
            <a:off x="1751012" y="1371690"/>
            <a:ext cx="8689976" cy="1371599"/>
          </a:xfrm>
        </p:spPr>
        <p:txBody>
          <a:bodyPr>
            <a:normAutofit/>
          </a:bodyPr>
          <a:lstStyle/>
          <a:p>
            <a:pPr algn="l"/>
            <a:r>
              <a:rPr lang="en-US" sz="1600" b="1" cap="none" dirty="0" err="1">
                <a:solidFill>
                  <a:srgbClr val="FF0000"/>
                </a:solidFill>
                <a:latin typeface="Times New Roman" panose="02020603050405020304" pitchFamily="18" charset="0"/>
                <a:cs typeface="Times New Roman" panose="02020603050405020304" pitchFamily="18" charset="0"/>
              </a:rPr>
              <a:t>Thiết</a:t>
            </a:r>
            <a:r>
              <a:rPr lang="en-US" sz="1600" b="1" cap="none" dirty="0">
                <a:solidFill>
                  <a:srgbClr val="FF0000"/>
                </a:solidFill>
                <a:latin typeface="Times New Roman" panose="02020603050405020304" pitchFamily="18" charset="0"/>
                <a:cs typeface="Times New Roman" panose="02020603050405020304" pitchFamily="18" charset="0"/>
              </a:rPr>
              <a:t> </a:t>
            </a:r>
            <a:r>
              <a:rPr lang="en-US" sz="1600" b="1" cap="none" dirty="0" err="1">
                <a:solidFill>
                  <a:srgbClr val="FF0000"/>
                </a:solidFill>
                <a:latin typeface="Times New Roman" panose="02020603050405020304" pitchFamily="18" charset="0"/>
                <a:cs typeface="Times New Roman" panose="02020603050405020304" pitchFamily="18" charset="0"/>
              </a:rPr>
              <a:t>kế</a:t>
            </a:r>
            <a:r>
              <a:rPr lang="en-US" sz="1600" b="1" cap="none" dirty="0">
                <a:solidFill>
                  <a:srgbClr val="FF0000"/>
                </a:solidFill>
                <a:latin typeface="Times New Roman" panose="02020603050405020304" pitchFamily="18" charset="0"/>
                <a:cs typeface="Times New Roman" panose="02020603050405020304" pitchFamily="18" charset="0"/>
              </a:rPr>
              <a:t> </a:t>
            </a:r>
            <a:r>
              <a:rPr lang="en-US" sz="1600" b="1" cap="none" dirty="0" err="1">
                <a:solidFill>
                  <a:srgbClr val="FF0000"/>
                </a:solidFill>
                <a:latin typeface="Times New Roman" panose="02020603050405020304" pitchFamily="18" charset="0"/>
                <a:cs typeface="Times New Roman" panose="02020603050405020304" pitchFamily="18" charset="0"/>
              </a:rPr>
              <a:t>là</a:t>
            </a:r>
            <a:r>
              <a:rPr lang="en-US" sz="1600" b="1" cap="none" dirty="0">
                <a:solidFill>
                  <a:srgbClr val="FF0000"/>
                </a:solidFill>
                <a:latin typeface="Times New Roman" panose="02020603050405020304" pitchFamily="18" charset="0"/>
                <a:cs typeface="Times New Roman" panose="02020603050405020304" pitchFamily="18" charset="0"/>
              </a:rPr>
              <a:t> </a:t>
            </a:r>
            <a:r>
              <a:rPr lang="en-US" sz="1600" b="1" cap="none" dirty="0" err="1">
                <a:solidFill>
                  <a:srgbClr val="FF0000"/>
                </a:solidFill>
                <a:latin typeface="Times New Roman" panose="02020603050405020304" pitchFamily="18" charset="0"/>
                <a:cs typeface="Times New Roman" panose="02020603050405020304" pitchFamily="18" charset="0"/>
              </a:rPr>
              <a:t>sự</a:t>
            </a:r>
            <a:r>
              <a:rPr lang="en-US" sz="1600" b="1" cap="none" dirty="0">
                <a:solidFill>
                  <a:srgbClr val="FF0000"/>
                </a:solidFill>
                <a:latin typeface="Times New Roman" panose="02020603050405020304" pitchFamily="18" charset="0"/>
                <a:cs typeface="Times New Roman" panose="02020603050405020304" pitchFamily="18" charset="0"/>
              </a:rPr>
              <a:t> </a:t>
            </a:r>
            <a:r>
              <a:rPr lang="en-US" sz="1600" b="1" cap="none" dirty="0" err="1">
                <a:solidFill>
                  <a:srgbClr val="FF0000"/>
                </a:solidFill>
                <a:latin typeface="Times New Roman" panose="02020603050405020304" pitchFamily="18" charset="0"/>
                <a:cs typeface="Times New Roman" panose="02020603050405020304" pitchFamily="18" charset="0"/>
              </a:rPr>
              <a:t>sáng</a:t>
            </a:r>
            <a:r>
              <a:rPr lang="en-US" sz="1600" b="1" cap="none" dirty="0">
                <a:solidFill>
                  <a:srgbClr val="FF0000"/>
                </a:solidFill>
                <a:latin typeface="Times New Roman" panose="02020603050405020304" pitchFamily="18" charset="0"/>
                <a:cs typeface="Times New Roman" panose="02020603050405020304" pitchFamily="18" charset="0"/>
              </a:rPr>
              <a:t> </a:t>
            </a:r>
            <a:r>
              <a:rPr lang="en-US" sz="1600" b="1" cap="none" dirty="0" err="1">
                <a:solidFill>
                  <a:srgbClr val="FF0000"/>
                </a:solidFill>
                <a:latin typeface="Times New Roman" panose="02020603050405020304" pitchFamily="18" charset="0"/>
                <a:cs typeface="Times New Roman" panose="02020603050405020304" pitchFamily="18" charset="0"/>
              </a:rPr>
              <a:t>tạo</a:t>
            </a:r>
            <a:r>
              <a:rPr lang="en-US" sz="1600" b="1" cap="none" dirty="0">
                <a:solidFill>
                  <a:srgbClr val="FF0000"/>
                </a:solidFill>
                <a:latin typeface="Times New Roman" panose="02020603050405020304" pitchFamily="18" charset="0"/>
                <a:cs typeface="Times New Roman" panose="02020603050405020304" pitchFamily="18" charset="0"/>
              </a:rPr>
              <a:t>, </a:t>
            </a:r>
            <a:r>
              <a:rPr lang="en-US" sz="1600" b="1" cap="none" dirty="0" err="1">
                <a:solidFill>
                  <a:srgbClr val="FF0000"/>
                </a:solidFill>
                <a:latin typeface="Times New Roman" panose="02020603050405020304" pitchFamily="18" charset="0"/>
                <a:cs typeface="Times New Roman" panose="02020603050405020304" pitchFamily="18" charset="0"/>
              </a:rPr>
              <a:t>tự</a:t>
            </a:r>
            <a:r>
              <a:rPr lang="en-US" sz="1600" b="1" cap="none" dirty="0">
                <a:solidFill>
                  <a:srgbClr val="FF0000"/>
                </a:solidFill>
                <a:latin typeface="Times New Roman" panose="02020603050405020304" pitchFamily="18" charset="0"/>
                <a:cs typeface="Times New Roman" panose="02020603050405020304" pitchFamily="18" charset="0"/>
              </a:rPr>
              <a:t> do </a:t>
            </a:r>
            <a:r>
              <a:rPr lang="en-US" sz="1600" b="1" cap="none" dirty="0" err="1">
                <a:solidFill>
                  <a:srgbClr val="FF0000"/>
                </a:solidFill>
                <a:latin typeface="Times New Roman" panose="02020603050405020304" pitchFamily="18" charset="0"/>
                <a:cs typeface="Times New Roman" panose="02020603050405020304" pitchFamily="18" charset="0"/>
              </a:rPr>
              <a:t>miễn</a:t>
            </a:r>
            <a:r>
              <a:rPr lang="en-US" sz="1600" b="1" cap="none" dirty="0">
                <a:solidFill>
                  <a:srgbClr val="FF0000"/>
                </a:solidFill>
                <a:latin typeface="Times New Roman" panose="02020603050405020304" pitchFamily="18" charset="0"/>
                <a:cs typeface="Times New Roman" panose="02020603050405020304" pitchFamily="18" charset="0"/>
              </a:rPr>
              <a:t> </a:t>
            </a:r>
            <a:r>
              <a:rPr lang="en-US" sz="1600" b="1" cap="none" dirty="0" err="1">
                <a:solidFill>
                  <a:srgbClr val="FF0000"/>
                </a:solidFill>
                <a:latin typeface="Times New Roman" panose="02020603050405020304" pitchFamily="18" charset="0"/>
                <a:cs typeface="Times New Roman" panose="02020603050405020304" pitchFamily="18" charset="0"/>
              </a:rPr>
              <a:t>sao</a:t>
            </a:r>
            <a:r>
              <a:rPr lang="en-US" sz="1600" b="1" cap="none" dirty="0">
                <a:solidFill>
                  <a:srgbClr val="FF0000"/>
                </a:solidFill>
                <a:latin typeface="Times New Roman" panose="02020603050405020304" pitchFamily="18" charset="0"/>
                <a:cs typeface="Times New Roman" panose="02020603050405020304" pitchFamily="18" charset="0"/>
              </a:rPr>
              <a:t> </a:t>
            </a:r>
            <a:r>
              <a:rPr lang="en-US" sz="1600" b="1" cap="none" dirty="0" err="1">
                <a:solidFill>
                  <a:srgbClr val="FF0000"/>
                </a:solidFill>
                <a:latin typeface="Times New Roman" panose="02020603050405020304" pitchFamily="18" charset="0"/>
                <a:cs typeface="Times New Roman" panose="02020603050405020304" pitchFamily="18" charset="0"/>
              </a:rPr>
              <a:t>nó</a:t>
            </a:r>
            <a:r>
              <a:rPr lang="en-US" sz="1600" b="1" cap="none" dirty="0">
                <a:solidFill>
                  <a:srgbClr val="FF0000"/>
                </a:solidFill>
                <a:latin typeface="Times New Roman" panose="02020603050405020304" pitchFamily="18" charset="0"/>
                <a:cs typeface="Times New Roman" panose="02020603050405020304" pitchFamily="18" charset="0"/>
              </a:rPr>
              <a:t> </a:t>
            </a:r>
            <a:r>
              <a:rPr lang="en-US" sz="1600" b="1" cap="none" dirty="0" err="1">
                <a:solidFill>
                  <a:srgbClr val="FF0000"/>
                </a:solidFill>
                <a:latin typeface="Times New Roman" panose="02020603050405020304" pitchFamily="18" charset="0"/>
                <a:cs typeface="Times New Roman" panose="02020603050405020304" pitchFamily="18" charset="0"/>
              </a:rPr>
              <a:t>đúng</a:t>
            </a:r>
            <a:r>
              <a:rPr lang="en-US" sz="1600" b="1" cap="none" dirty="0">
                <a:solidFill>
                  <a:srgbClr val="FF0000"/>
                </a:solidFill>
                <a:latin typeface="Times New Roman" panose="02020603050405020304" pitchFamily="18" charset="0"/>
                <a:cs typeface="Times New Roman" panose="02020603050405020304" pitchFamily="18" charset="0"/>
              </a:rPr>
              <a:t> </a:t>
            </a:r>
            <a:r>
              <a:rPr lang="en-US" sz="1600" b="1" cap="none" dirty="0" err="1">
                <a:solidFill>
                  <a:srgbClr val="FF0000"/>
                </a:solidFill>
                <a:latin typeface="Times New Roman" panose="02020603050405020304" pitchFamily="18" charset="0"/>
                <a:cs typeface="Times New Roman" panose="02020603050405020304" pitchFamily="18" charset="0"/>
              </a:rPr>
              <a:t>và</a:t>
            </a:r>
            <a:r>
              <a:rPr lang="en-US" sz="1600" b="1" cap="none" dirty="0">
                <a:solidFill>
                  <a:srgbClr val="FF0000"/>
                </a:solidFill>
                <a:latin typeface="Times New Roman" panose="02020603050405020304" pitchFamily="18" charset="0"/>
                <a:cs typeface="Times New Roman" panose="02020603050405020304" pitchFamily="18" charset="0"/>
              </a:rPr>
              <a:t> </a:t>
            </a:r>
            <a:r>
              <a:rPr lang="en-US" sz="1600" b="1" cap="none" dirty="0" err="1">
                <a:solidFill>
                  <a:srgbClr val="FF0000"/>
                </a:solidFill>
                <a:latin typeface="Times New Roman" panose="02020603050405020304" pitchFamily="18" charset="0"/>
                <a:cs typeface="Times New Roman" panose="02020603050405020304" pitchFamily="18" charset="0"/>
              </a:rPr>
              <a:t>hợp</a:t>
            </a:r>
            <a:r>
              <a:rPr lang="en-US" sz="1600" b="1" cap="none" dirty="0">
                <a:solidFill>
                  <a:srgbClr val="FF0000"/>
                </a:solidFill>
                <a:latin typeface="Times New Roman" panose="02020603050405020304" pitchFamily="18" charset="0"/>
                <a:cs typeface="Times New Roman" panose="02020603050405020304" pitchFamily="18" charset="0"/>
              </a:rPr>
              <a:t> </a:t>
            </a:r>
            <a:r>
              <a:rPr lang="en-US" sz="1600" b="1" cap="none" dirty="0" err="1">
                <a:solidFill>
                  <a:srgbClr val="FF0000"/>
                </a:solidFill>
                <a:latin typeface="Times New Roman" panose="02020603050405020304" pitchFamily="18" charset="0"/>
                <a:cs typeface="Times New Roman" panose="02020603050405020304" pitchFamily="18" charset="0"/>
              </a:rPr>
              <a:t>lý</a:t>
            </a:r>
            <a:r>
              <a:rPr lang="en-US" sz="1600" b="1" cap="none" dirty="0">
                <a:solidFill>
                  <a:srgbClr val="FF0000"/>
                </a:solidFill>
                <a:latin typeface="Times New Roman" panose="02020603050405020304" pitchFamily="18" charset="0"/>
                <a:cs typeface="Times New Roman" panose="02020603050405020304" pitchFamily="18" charset="0"/>
              </a:rPr>
              <a:t> </a:t>
            </a:r>
            <a:r>
              <a:rPr lang="en-US" sz="1600" b="1" cap="none" dirty="0" err="1">
                <a:solidFill>
                  <a:srgbClr val="FF0000"/>
                </a:solidFill>
                <a:latin typeface="Times New Roman" panose="02020603050405020304" pitchFamily="18" charset="0"/>
                <a:cs typeface="Times New Roman" panose="02020603050405020304" pitchFamily="18" charset="0"/>
              </a:rPr>
              <a:t>với</a:t>
            </a:r>
            <a:r>
              <a:rPr lang="en-US" sz="1600" b="1" cap="none" dirty="0">
                <a:solidFill>
                  <a:srgbClr val="FF0000"/>
                </a:solidFill>
                <a:latin typeface="Times New Roman" panose="02020603050405020304" pitchFamily="18" charset="0"/>
                <a:cs typeface="Times New Roman" panose="02020603050405020304" pitchFamily="18" charset="0"/>
              </a:rPr>
              <a:t> </a:t>
            </a:r>
            <a:r>
              <a:rPr lang="en-US" sz="1600" b="1" cap="none" dirty="0" err="1">
                <a:solidFill>
                  <a:srgbClr val="FF0000"/>
                </a:solidFill>
                <a:latin typeface="Times New Roman" panose="02020603050405020304" pitchFamily="18" charset="0"/>
                <a:cs typeface="Times New Roman" panose="02020603050405020304" pitchFamily="18" charset="0"/>
              </a:rPr>
              <a:t>nội</a:t>
            </a:r>
            <a:r>
              <a:rPr lang="en-US" sz="1600" b="1" cap="none" dirty="0">
                <a:solidFill>
                  <a:srgbClr val="FF0000"/>
                </a:solidFill>
                <a:latin typeface="Times New Roman" panose="02020603050405020304" pitchFamily="18" charset="0"/>
                <a:cs typeface="Times New Roman" panose="02020603050405020304" pitchFamily="18" charset="0"/>
              </a:rPr>
              <a:t> dung </a:t>
            </a:r>
            <a:r>
              <a:rPr lang="en-US" sz="1600" b="1" cap="none" dirty="0" err="1">
                <a:solidFill>
                  <a:srgbClr val="FF0000"/>
                </a:solidFill>
                <a:latin typeface="Times New Roman" panose="02020603050405020304" pitchFamily="18" charset="0"/>
                <a:cs typeface="Times New Roman" panose="02020603050405020304" pitchFamily="18" charset="0"/>
              </a:rPr>
              <a:t>mà</a:t>
            </a:r>
            <a:r>
              <a:rPr lang="en-US" sz="1600" b="1" cap="none" dirty="0">
                <a:solidFill>
                  <a:srgbClr val="FF0000"/>
                </a:solidFill>
                <a:latin typeface="Times New Roman" panose="02020603050405020304" pitchFamily="18" charset="0"/>
                <a:cs typeface="Times New Roman" panose="02020603050405020304" pitchFamily="18" charset="0"/>
              </a:rPr>
              <a:t> </a:t>
            </a:r>
            <a:r>
              <a:rPr lang="en-US" sz="1600" b="1" cap="none" dirty="0" err="1">
                <a:solidFill>
                  <a:srgbClr val="FF0000"/>
                </a:solidFill>
                <a:latin typeface="Times New Roman" panose="02020603050405020304" pitchFamily="18" charset="0"/>
                <a:cs typeface="Times New Roman" panose="02020603050405020304" pitchFamily="18" charset="0"/>
              </a:rPr>
              <a:t>bạn</a:t>
            </a:r>
            <a:r>
              <a:rPr lang="en-US" sz="1600" b="1" cap="none" dirty="0">
                <a:solidFill>
                  <a:srgbClr val="FF0000"/>
                </a:solidFill>
                <a:latin typeface="Times New Roman" panose="02020603050405020304" pitchFamily="18" charset="0"/>
                <a:cs typeface="Times New Roman" panose="02020603050405020304" pitchFamily="18" charset="0"/>
              </a:rPr>
              <a:t> </a:t>
            </a:r>
            <a:r>
              <a:rPr lang="en-US" sz="1600" b="1" cap="none" dirty="0" err="1">
                <a:solidFill>
                  <a:srgbClr val="FF0000"/>
                </a:solidFill>
                <a:latin typeface="Times New Roman" panose="02020603050405020304" pitchFamily="18" charset="0"/>
                <a:cs typeface="Times New Roman" panose="02020603050405020304" pitchFamily="18" charset="0"/>
              </a:rPr>
              <a:t>muốn</a:t>
            </a:r>
            <a:r>
              <a:rPr lang="en-US" sz="1600" b="1" cap="none" dirty="0">
                <a:solidFill>
                  <a:srgbClr val="FF0000"/>
                </a:solidFill>
                <a:latin typeface="Times New Roman" panose="02020603050405020304" pitchFamily="18" charset="0"/>
                <a:cs typeface="Times New Roman" panose="02020603050405020304" pitchFamily="18" charset="0"/>
              </a:rPr>
              <a:t> </a:t>
            </a:r>
            <a:r>
              <a:rPr lang="en-US" sz="1600" b="1" cap="none" dirty="0" err="1">
                <a:solidFill>
                  <a:srgbClr val="FF0000"/>
                </a:solidFill>
                <a:latin typeface="Times New Roman" panose="02020603050405020304" pitchFamily="18" charset="0"/>
                <a:cs typeface="Times New Roman" panose="02020603050405020304" pitchFamily="18" charset="0"/>
              </a:rPr>
              <a:t>truyền</a:t>
            </a:r>
            <a:r>
              <a:rPr lang="en-US" sz="1600" b="1" cap="none" dirty="0">
                <a:solidFill>
                  <a:srgbClr val="FF0000"/>
                </a:solidFill>
                <a:latin typeface="Times New Roman" panose="02020603050405020304" pitchFamily="18" charset="0"/>
                <a:cs typeface="Times New Roman" panose="02020603050405020304" pitchFamily="18" charset="0"/>
              </a:rPr>
              <a:t> </a:t>
            </a:r>
            <a:r>
              <a:rPr lang="en-US" sz="1600" b="1" cap="none" dirty="0" err="1">
                <a:solidFill>
                  <a:srgbClr val="FF0000"/>
                </a:solidFill>
                <a:latin typeface="Times New Roman" panose="02020603050405020304" pitchFamily="18" charset="0"/>
                <a:cs typeface="Times New Roman" panose="02020603050405020304" pitchFamily="18" charset="0"/>
              </a:rPr>
              <a:t>tải</a:t>
            </a:r>
            <a:r>
              <a:rPr lang="en-US" sz="1600" b="1" cap="none" dirty="0">
                <a:solidFill>
                  <a:srgbClr val="FF0000"/>
                </a:solidFill>
                <a:latin typeface="Times New Roman" panose="02020603050405020304" pitchFamily="18" charset="0"/>
                <a:cs typeface="Times New Roman" panose="02020603050405020304" pitchFamily="18" charset="0"/>
              </a:rPr>
              <a:t>.</a:t>
            </a:r>
          </a:p>
          <a:p>
            <a:pPr algn="l"/>
            <a:r>
              <a:rPr lang="en-US" sz="1600" b="1" cap="none" dirty="0" err="1">
                <a:solidFill>
                  <a:srgbClr val="FF0000"/>
                </a:solidFill>
                <a:latin typeface="Times New Roman" panose="02020603050405020304" pitchFamily="18" charset="0"/>
                <a:cs typeface="Times New Roman" panose="02020603050405020304" pitchFamily="18" charset="0"/>
              </a:rPr>
              <a:t>Thiết</a:t>
            </a:r>
            <a:r>
              <a:rPr lang="en-US" sz="1600" b="1" cap="none" dirty="0">
                <a:solidFill>
                  <a:srgbClr val="FF0000"/>
                </a:solidFill>
                <a:latin typeface="Times New Roman" panose="02020603050405020304" pitchFamily="18" charset="0"/>
                <a:cs typeface="Times New Roman" panose="02020603050405020304" pitchFamily="18" charset="0"/>
              </a:rPr>
              <a:t> </a:t>
            </a:r>
            <a:r>
              <a:rPr lang="en-US" sz="1600" b="1" cap="none" dirty="0" err="1">
                <a:solidFill>
                  <a:srgbClr val="FF0000"/>
                </a:solidFill>
                <a:latin typeface="Times New Roman" panose="02020603050405020304" pitchFamily="18" charset="0"/>
                <a:cs typeface="Times New Roman" panose="02020603050405020304" pitchFamily="18" charset="0"/>
              </a:rPr>
              <a:t>kế</a:t>
            </a:r>
            <a:r>
              <a:rPr lang="en-US" sz="1600" b="1" cap="none" dirty="0">
                <a:solidFill>
                  <a:srgbClr val="FF0000"/>
                </a:solidFill>
                <a:latin typeface="Times New Roman" panose="02020603050405020304" pitchFamily="18" charset="0"/>
                <a:cs typeface="Times New Roman" panose="02020603050405020304" pitchFamily="18" charset="0"/>
              </a:rPr>
              <a:t> </a:t>
            </a:r>
            <a:r>
              <a:rPr lang="en-US" sz="1600" b="1" cap="none" dirty="0" err="1">
                <a:solidFill>
                  <a:srgbClr val="FF0000"/>
                </a:solidFill>
                <a:latin typeface="Times New Roman" panose="02020603050405020304" pitchFamily="18" charset="0"/>
                <a:cs typeface="Times New Roman" panose="02020603050405020304" pitchFamily="18" charset="0"/>
              </a:rPr>
              <a:t>không</a:t>
            </a:r>
            <a:r>
              <a:rPr lang="en-US" sz="1600" b="1" cap="none" dirty="0">
                <a:solidFill>
                  <a:srgbClr val="FF0000"/>
                </a:solidFill>
                <a:latin typeface="Times New Roman" panose="02020603050405020304" pitchFamily="18" charset="0"/>
                <a:cs typeface="Times New Roman" panose="02020603050405020304" pitchFamily="18" charset="0"/>
              </a:rPr>
              <a:t> </a:t>
            </a:r>
            <a:r>
              <a:rPr lang="en-US" sz="1600" b="1" cap="none" dirty="0" err="1">
                <a:solidFill>
                  <a:srgbClr val="FF0000"/>
                </a:solidFill>
                <a:latin typeface="Times New Roman" panose="02020603050405020304" pitchFamily="18" charset="0"/>
                <a:cs typeface="Times New Roman" panose="02020603050405020304" pitchFamily="18" charset="0"/>
              </a:rPr>
              <a:t>phải</a:t>
            </a:r>
            <a:r>
              <a:rPr lang="en-US" sz="1600" b="1" cap="none" dirty="0">
                <a:solidFill>
                  <a:srgbClr val="FF0000"/>
                </a:solidFill>
                <a:latin typeface="Times New Roman" panose="02020603050405020304" pitchFamily="18" charset="0"/>
                <a:cs typeface="Times New Roman" panose="02020603050405020304" pitchFamily="18" charset="0"/>
              </a:rPr>
              <a:t> </a:t>
            </a:r>
            <a:r>
              <a:rPr lang="en-US" sz="1600" b="1" cap="none" dirty="0" err="1">
                <a:solidFill>
                  <a:srgbClr val="FF0000"/>
                </a:solidFill>
                <a:latin typeface="Times New Roman" panose="02020603050405020304" pitchFamily="18" charset="0"/>
                <a:cs typeface="Times New Roman" panose="02020603050405020304" pitchFamily="18" charset="0"/>
              </a:rPr>
              <a:t>lúc</a:t>
            </a:r>
            <a:r>
              <a:rPr lang="en-US" sz="1600" b="1" cap="none" dirty="0">
                <a:solidFill>
                  <a:srgbClr val="FF0000"/>
                </a:solidFill>
                <a:latin typeface="Times New Roman" panose="02020603050405020304" pitchFamily="18" charset="0"/>
                <a:cs typeface="Times New Roman" panose="02020603050405020304" pitchFamily="18" charset="0"/>
              </a:rPr>
              <a:t> </a:t>
            </a:r>
            <a:r>
              <a:rPr lang="en-US" sz="1600" b="1" cap="none" dirty="0" err="1">
                <a:solidFill>
                  <a:srgbClr val="FF0000"/>
                </a:solidFill>
                <a:latin typeface="Times New Roman" panose="02020603050405020304" pitchFamily="18" charset="0"/>
                <a:cs typeface="Times New Roman" panose="02020603050405020304" pitchFamily="18" charset="0"/>
              </a:rPr>
              <a:t>nào</a:t>
            </a:r>
            <a:r>
              <a:rPr lang="en-US" sz="1600" b="1" cap="none" dirty="0">
                <a:solidFill>
                  <a:srgbClr val="FF0000"/>
                </a:solidFill>
                <a:latin typeface="Times New Roman" panose="02020603050405020304" pitchFamily="18" charset="0"/>
                <a:cs typeface="Times New Roman" panose="02020603050405020304" pitchFamily="18" charset="0"/>
              </a:rPr>
              <a:t> </a:t>
            </a:r>
            <a:r>
              <a:rPr lang="en-US" sz="1600" b="1" cap="none" dirty="0" err="1">
                <a:solidFill>
                  <a:srgbClr val="FF0000"/>
                </a:solidFill>
                <a:latin typeface="Times New Roman" panose="02020603050405020304" pitchFamily="18" charset="0"/>
                <a:cs typeface="Times New Roman" panose="02020603050405020304" pitchFamily="18" charset="0"/>
              </a:rPr>
              <a:t>cũng</a:t>
            </a:r>
            <a:r>
              <a:rPr lang="en-US" sz="1600" b="1" cap="none" dirty="0">
                <a:solidFill>
                  <a:srgbClr val="FF0000"/>
                </a:solidFill>
                <a:latin typeface="Times New Roman" panose="02020603050405020304" pitchFamily="18" charset="0"/>
                <a:cs typeface="Times New Roman" panose="02020603050405020304" pitchFamily="18" charset="0"/>
              </a:rPr>
              <a:t> </a:t>
            </a:r>
            <a:r>
              <a:rPr lang="en-US" sz="1600" b="1" cap="none" dirty="0" err="1">
                <a:solidFill>
                  <a:srgbClr val="FF0000"/>
                </a:solidFill>
                <a:latin typeface="Times New Roman" panose="02020603050405020304" pitchFamily="18" charset="0"/>
                <a:cs typeface="Times New Roman" panose="02020603050405020304" pitchFamily="18" charset="0"/>
              </a:rPr>
              <a:t>cầu</a:t>
            </a:r>
            <a:r>
              <a:rPr lang="en-US" sz="1600" b="1" cap="none" dirty="0">
                <a:solidFill>
                  <a:srgbClr val="FF0000"/>
                </a:solidFill>
                <a:latin typeface="Times New Roman" panose="02020603050405020304" pitchFamily="18" charset="0"/>
                <a:cs typeface="Times New Roman" panose="02020603050405020304" pitchFamily="18" charset="0"/>
              </a:rPr>
              <a:t> </a:t>
            </a:r>
            <a:r>
              <a:rPr lang="en-US" sz="1600" b="1" cap="none" dirty="0" err="1">
                <a:solidFill>
                  <a:srgbClr val="FF0000"/>
                </a:solidFill>
                <a:latin typeface="Times New Roman" panose="02020603050405020304" pitchFamily="18" charset="0"/>
                <a:cs typeface="Times New Roman" panose="02020603050405020304" pitchFamily="18" charset="0"/>
              </a:rPr>
              <a:t>kỳ</a:t>
            </a:r>
            <a:r>
              <a:rPr lang="en-US" sz="1600" b="1" cap="none" dirty="0">
                <a:solidFill>
                  <a:srgbClr val="FF0000"/>
                </a:solidFill>
                <a:latin typeface="Times New Roman" panose="02020603050405020304" pitchFamily="18" charset="0"/>
                <a:cs typeface="Times New Roman" panose="02020603050405020304" pitchFamily="18" charset="0"/>
              </a:rPr>
              <a:t>, </a:t>
            </a:r>
            <a:r>
              <a:rPr lang="en-US" sz="1600" b="1" cap="none" dirty="0" err="1">
                <a:solidFill>
                  <a:srgbClr val="FF0000"/>
                </a:solidFill>
                <a:latin typeface="Times New Roman" panose="02020603050405020304" pitchFamily="18" charset="0"/>
                <a:cs typeface="Times New Roman" panose="02020603050405020304" pitchFamily="18" charset="0"/>
              </a:rPr>
              <a:t>phức</a:t>
            </a:r>
            <a:r>
              <a:rPr lang="en-US" sz="1600" b="1" cap="none" dirty="0">
                <a:solidFill>
                  <a:srgbClr val="FF0000"/>
                </a:solidFill>
                <a:latin typeface="Times New Roman" panose="02020603050405020304" pitchFamily="18" charset="0"/>
                <a:cs typeface="Times New Roman" panose="02020603050405020304" pitchFamily="18" charset="0"/>
              </a:rPr>
              <a:t> </a:t>
            </a:r>
            <a:r>
              <a:rPr lang="en-US" sz="1600" b="1" cap="none" dirty="0" err="1">
                <a:solidFill>
                  <a:srgbClr val="FF0000"/>
                </a:solidFill>
                <a:latin typeface="Times New Roman" panose="02020603050405020304" pitchFamily="18" charset="0"/>
                <a:cs typeface="Times New Roman" panose="02020603050405020304" pitchFamily="18" charset="0"/>
              </a:rPr>
              <a:t>tạp</a:t>
            </a:r>
            <a:r>
              <a:rPr lang="en-US" sz="1600" b="1" cap="none" dirty="0">
                <a:solidFill>
                  <a:srgbClr val="FF0000"/>
                </a:solidFill>
                <a:latin typeface="Times New Roman" panose="02020603050405020304" pitchFamily="18" charset="0"/>
                <a:cs typeface="Times New Roman" panose="02020603050405020304" pitchFamily="18" charset="0"/>
              </a:rPr>
              <a:t>. </a:t>
            </a:r>
            <a:r>
              <a:rPr lang="en-US" sz="1600" b="1" cap="none" dirty="0" err="1">
                <a:solidFill>
                  <a:srgbClr val="FF0000"/>
                </a:solidFill>
                <a:latin typeface="Times New Roman" panose="02020603050405020304" pitchFamily="18" charset="0"/>
                <a:cs typeface="Times New Roman" panose="02020603050405020304" pitchFamily="18" charset="0"/>
              </a:rPr>
              <a:t>Đôi</a:t>
            </a:r>
            <a:r>
              <a:rPr lang="en-US" sz="1600" b="1" cap="none" dirty="0">
                <a:solidFill>
                  <a:srgbClr val="FF0000"/>
                </a:solidFill>
                <a:latin typeface="Times New Roman" panose="02020603050405020304" pitchFamily="18" charset="0"/>
                <a:cs typeface="Times New Roman" panose="02020603050405020304" pitchFamily="18" charset="0"/>
              </a:rPr>
              <a:t> </a:t>
            </a:r>
            <a:r>
              <a:rPr lang="en-US" sz="1600" b="1" cap="none" dirty="0" err="1">
                <a:solidFill>
                  <a:srgbClr val="FF0000"/>
                </a:solidFill>
                <a:latin typeface="Times New Roman" panose="02020603050405020304" pitchFamily="18" charset="0"/>
                <a:cs typeface="Times New Roman" panose="02020603050405020304" pitchFamily="18" charset="0"/>
              </a:rPr>
              <a:t>lúc</a:t>
            </a:r>
            <a:r>
              <a:rPr lang="en-US" sz="1600" b="1" cap="none" dirty="0">
                <a:solidFill>
                  <a:srgbClr val="FF0000"/>
                </a:solidFill>
                <a:latin typeface="Times New Roman" panose="02020603050405020304" pitchFamily="18" charset="0"/>
                <a:cs typeface="Times New Roman" panose="02020603050405020304" pitchFamily="18" charset="0"/>
              </a:rPr>
              <a:t> </a:t>
            </a:r>
            <a:r>
              <a:rPr lang="en-US" sz="1600" b="1" cap="none" dirty="0" err="1">
                <a:solidFill>
                  <a:srgbClr val="FF0000"/>
                </a:solidFill>
                <a:latin typeface="Times New Roman" panose="02020603050405020304" pitchFamily="18" charset="0"/>
                <a:cs typeface="Times New Roman" panose="02020603050405020304" pitchFamily="18" charset="0"/>
              </a:rPr>
              <a:t>sự</a:t>
            </a:r>
            <a:r>
              <a:rPr lang="en-US" sz="1600" b="1" cap="none" dirty="0">
                <a:solidFill>
                  <a:srgbClr val="FF0000"/>
                </a:solidFill>
                <a:latin typeface="Times New Roman" panose="02020603050405020304" pitchFamily="18" charset="0"/>
                <a:cs typeface="Times New Roman" panose="02020603050405020304" pitchFamily="18" charset="0"/>
              </a:rPr>
              <a:t> </a:t>
            </a:r>
            <a:r>
              <a:rPr lang="en-US" sz="1600" b="1" cap="none" dirty="0" err="1">
                <a:solidFill>
                  <a:srgbClr val="FF0000"/>
                </a:solidFill>
                <a:latin typeface="Times New Roman" panose="02020603050405020304" pitchFamily="18" charset="0"/>
                <a:cs typeface="Times New Roman" panose="02020603050405020304" pitchFamily="18" charset="0"/>
              </a:rPr>
              <a:t>đơn</a:t>
            </a:r>
            <a:r>
              <a:rPr lang="en-US" sz="1600" b="1" cap="none" dirty="0">
                <a:solidFill>
                  <a:srgbClr val="FF0000"/>
                </a:solidFill>
                <a:latin typeface="Times New Roman" panose="02020603050405020304" pitchFamily="18" charset="0"/>
                <a:cs typeface="Times New Roman" panose="02020603050405020304" pitchFamily="18" charset="0"/>
              </a:rPr>
              <a:t> </a:t>
            </a:r>
            <a:r>
              <a:rPr lang="en-US" sz="1600" b="1" cap="none" dirty="0" err="1">
                <a:solidFill>
                  <a:srgbClr val="FF0000"/>
                </a:solidFill>
                <a:latin typeface="Times New Roman" panose="02020603050405020304" pitchFamily="18" charset="0"/>
                <a:cs typeface="Times New Roman" panose="02020603050405020304" pitchFamily="18" charset="0"/>
              </a:rPr>
              <a:t>giản</a:t>
            </a:r>
            <a:r>
              <a:rPr lang="en-US" sz="1600" b="1" cap="none" dirty="0">
                <a:solidFill>
                  <a:srgbClr val="FF0000"/>
                </a:solidFill>
                <a:latin typeface="Times New Roman" panose="02020603050405020304" pitchFamily="18" charset="0"/>
                <a:cs typeface="Times New Roman" panose="02020603050405020304" pitchFamily="18" charset="0"/>
              </a:rPr>
              <a:t> </a:t>
            </a:r>
            <a:r>
              <a:rPr lang="en-US" sz="1600" b="1" cap="none" dirty="0" err="1">
                <a:solidFill>
                  <a:srgbClr val="FF0000"/>
                </a:solidFill>
                <a:latin typeface="Times New Roman" panose="02020603050405020304" pitchFamily="18" charset="0"/>
                <a:cs typeface="Times New Roman" panose="02020603050405020304" pitchFamily="18" charset="0"/>
              </a:rPr>
              <a:t>gần</a:t>
            </a:r>
            <a:r>
              <a:rPr lang="en-US" sz="1600" b="1" cap="none" dirty="0">
                <a:solidFill>
                  <a:srgbClr val="FF0000"/>
                </a:solidFill>
                <a:latin typeface="Times New Roman" panose="02020603050405020304" pitchFamily="18" charset="0"/>
                <a:cs typeface="Times New Roman" panose="02020603050405020304" pitchFamily="18" charset="0"/>
              </a:rPr>
              <a:t> </a:t>
            </a:r>
            <a:r>
              <a:rPr lang="en-US" sz="1600" b="1" cap="none" dirty="0" err="1">
                <a:solidFill>
                  <a:srgbClr val="FF0000"/>
                </a:solidFill>
                <a:latin typeface="Times New Roman" panose="02020603050405020304" pitchFamily="18" charset="0"/>
                <a:cs typeface="Times New Roman" panose="02020603050405020304" pitchFamily="18" charset="0"/>
              </a:rPr>
              <a:t>gũi</a:t>
            </a:r>
            <a:r>
              <a:rPr lang="en-US" sz="1600" b="1" cap="none" dirty="0">
                <a:solidFill>
                  <a:srgbClr val="FF0000"/>
                </a:solidFill>
                <a:latin typeface="Times New Roman" panose="02020603050405020304" pitchFamily="18" charset="0"/>
                <a:cs typeface="Times New Roman" panose="02020603050405020304" pitchFamily="18" charset="0"/>
              </a:rPr>
              <a:t> </a:t>
            </a:r>
            <a:r>
              <a:rPr lang="en-US" sz="1600" b="1" cap="none" dirty="0" err="1">
                <a:solidFill>
                  <a:srgbClr val="FF0000"/>
                </a:solidFill>
                <a:latin typeface="Times New Roman" panose="02020603050405020304" pitchFamily="18" charset="0"/>
                <a:cs typeface="Times New Roman" panose="02020603050405020304" pitchFamily="18" charset="0"/>
              </a:rPr>
              <a:t>lại</a:t>
            </a:r>
            <a:r>
              <a:rPr lang="en-US" sz="1600" b="1" cap="none" dirty="0">
                <a:solidFill>
                  <a:srgbClr val="FF0000"/>
                </a:solidFill>
                <a:latin typeface="Times New Roman" panose="02020603050405020304" pitchFamily="18" charset="0"/>
                <a:cs typeface="Times New Roman" panose="02020603050405020304" pitchFamily="18" charset="0"/>
              </a:rPr>
              <a:t> </a:t>
            </a:r>
            <a:r>
              <a:rPr lang="en-US" sz="1600" b="1" cap="none" dirty="0" err="1">
                <a:solidFill>
                  <a:srgbClr val="FF0000"/>
                </a:solidFill>
                <a:latin typeface="Times New Roman" panose="02020603050405020304" pitchFamily="18" charset="0"/>
                <a:cs typeface="Times New Roman" panose="02020603050405020304" pitchFamily="18" charset="0"/>
              </a:rPr>
              <a:t>gây</a:t>
            </a:r>
            <a:r>
              <a:rPr lang="en-US" sz="1600" b="1" cap="none" dirty="0">
                <a:solidFill>
                  <a:srgbClr val="FF0000"/>
                </a:solidFill>
                <a:latin typeface="Times New Roman" panose="02020603050405020304" pitchFamily="18" charset="0"/>
                <a:cs typeface="Times New Roman" panose="02020603050405020304" pitchFamily="18" charset="0"/>
              </a:rPr>
              <a:t> </a:t>
            </a:r>
            <a:r>
              <a:rPr lang="en-US" sz="1600" b="1" cap="none" dirty="0" err="1">
                <a:solidFill>
                  <a:srgbClr val="FF0000"/>
                </a:solidFill>
                <a:latin typeface="Times New Roman" panose="02020603050405020304" pitchFamily="18" charset="0"/>
                <a:cs typeface="Times New Roman" panose="02020603050405020304" pitchFamily="18" charset="0"/>
              </a:rPr>
              <a:t>ra</a:t>
            </a:r>
            <a:r>
              <a:rPr lang="en-US" sz="1600" b="1" cap="none" dirty="0">
                <a:solidFill>
                  <a:srgbClr val="FF0000"/>
                </a:solidFill>
                <a:latin typeface="Times New Roman" panose="02020603050405020304" pitchFamily="18" charset="0"/>
                <a:cs typeface="Times New Roman" panose="02020603050405020304" pitchFamily="18" charset="0"/>
              </a:rPr>
              <a:t> </a:t>
            </a:r>
            <a:r>
              <a:rPr lang="en-US" sz="1600" b="1" cap="none" dirty="0" err="1">
                <a:solidFill>
                  <a:srgbClr val="FF0000"/>
                </a:solidFill>
                <a:latin typeface="Times New Roman" panose="02020603050405020304" pitchFamily="18" charset="0"/>
                <a:cs typeface="Times New Roman" panose="02020603050405020304" pitchFamily="18" charset="0"/>
              </a:rPr>
              <a:t>sự</a:t>
            </a:r>
            <a:r>
              <a:rPr lang="en-US" sz="1600" b="1" cap="none" dirty="0">
                <a:solidFill>
                  <a:srgbClr val="FF0000"/>
                </a:solidFill>
                <a:latin typeface="Times New Roman" panose="02020603050405020304" pitchFamily="18" charset="0"/>
                <a:cs typeface="Times New Roman" panose="02020603050405020304" pitchFamily="18" charset="0"/>
              </a:rPr>
              <a:t> </a:t>
            </a:r>
            <a:r>
              <a:rPr lang="en-US" sz="1600" b="1" cap="none" dirty="0" err="1">
                <a:solidFill>
                  <a:srgbClr val="FF0000"/>
                </a:solidFill>
                <a:latin typeface="Times New Roman" panose="02020603050405020304" pitchFamily="18" charset="0"/>
                <a:cs typeface="Times New Roman" panose="02020603050405020304" pitchFamily="18" charset="0"/>
              </a:rPr>
              <a:t>tò</a:t>
            </a:r>
            <a:r>
              <a:rPr lang="en-US" sz="1600" b="1" cap="none" dirty="0">
                <a:solidFill>
                  <a:srgbClr val="FF0000"/>
                </a:solidFill>
                <a:latin typeface="Times New Roman" panose="02020603050405020304" pitchFamily="18" charset="0"/>
                <a:cs typeface="Times New Roman" panose="02020603050405020304" pitchFamily="18" charset="0"/>
              </a:rPr>
              <a:t> </a:t>
            </a:r>
            <a:r>
              <a:rPr lang="en-US" sz="1600" b="1" cap="none" dirty="0" err="1">
                <a:solidFill>
                  <a:srgbClr val="FF0000"/>
                </a:solidFill>
                <a:latin typeface="Times New Roman" panose="02020603050405020304" pitchFamily="18" charset="0"/>
                <a:cs typeface="Times New Roman" panose="02020603050405020304" pitchFamily="18" charset="0"/>
              </a:rPr>
              <a:t>mò</a:t>
            </a:r>
            <a:r>
              <a:rPr lang="en-US" sz="1600" b="1" cap="none" dirty="0">
                <a:solidFill>
                  <a:srgbClr val="FF0000"/>
                </a:solidFill>
                <a:latin typeface="Times New Roman" panose="02020603050405020304" pitchFamily="18" charset="0"/>
                <a:cs typeface="Times New Roman" panose="02020603050405020304" pitchFamily="18" charset="0"/>
              </a:rPr>
              <a:t> </a:t>
            </a:r>
            <a:r>
              <a:rPr lang="en-US" sz="1600" b="1" cap="none" dirty="0" err="1">
                <a:solidFill>
                  <a:srgbClr val="FF0000"/>
                </a:solidFill>
                <a:latin typeface="Times New Roman" panose="02020603050405020304" pitchFamily="18" charset="0"/>
                <a:cs typeface="Times New Roman" panose="02020603050405020304" pitchFamily="18" charset="0"/>
              </a:rPr>
              <a:t>và</a:t>
            </a:r>
            <a:r>
              <a:rPr lang="en-US" sz="1600" b="1" cap="none" dirty="0">
                <a:solidFill>
                  <a:srgbClr val="FF0000"/>
                </a:solidFill>
                <a:latin typeface="Times New Roman" panose="02020603050405020304" pitchFamily="18" charset="0"/>
                <a:cs typeface="Times New Roman" panose="02020603050405020304" pitchFamily="18" charset="0"/>
              </a:rPr>
              <a:t> </a:t>
            </a:r>
            <a:r>
              <a:rPr lang="en-US" sz="1600" b="1" cap="none" dirty="0" err="1">
                <a:solidFill>
                  <a:srgbClr val="FF0000"/>
                </a:solidFill>
                <a:latin typeface="Times New Roman" panose="02020603050405020304" pitchFamily="18" charset="0"/>
                <a:cs typeface="Times New Roman" panose="02020603050405020304" pitchFamily="18" charset="0"/>
              </a:rPr>
              <a:t>thú</a:t>
            </a:r>
            <a:r>
              <a:rPr lang="en-US" sz="1600" b="1" cap="none" dirty="0">
                <a:solidFill>
                  <a:srgbClr val="FF0000"/>
                </a:solidFill>
                <a:latin typeface="Times New Roman" panose="02020603050405020304" pitchFamily="18" charset="0"/>
                <a:cs typeface="Times New Roman" panose="02020603050405020304" pitchFamily="18" charset="0"/>
              </a:rPr>
              <a:t> </a:t>
            </a:r>
            <a:r>
              <a:rPr lang="en-US" sz="1600" b="1" cap="none" dirty="0" err="1">
                <a:solidFill>
                  <a:srgbClr val="FF0000"/>
                </a:solidFill>
                <a:latin typeface="Times New Roman" panose="02020603050405020304" pitchFamily="18" charset="0"/>
                <a:cs typeface="Times New Roman" panose="02020603050405020304" pitchFamily="18" charset="0"/>
              </a:rPr>
              <a:t>vị</a:t>
            </a:r>
            <a:r>
              <a:rPr lang="en-US" sz="1600" b="1" cap="none" dirty="0">
                <a:solidFill>
                  <a:srgbClr val="FF0000"/>
                </a:solidFill>
                <a:latin typeface="Times New Roman" panose="02020603050405020304" pitchFamily="18" charset="0"/>
                <a:cs typeface="Times New Roman" panose="02020603050405020304" pitchFamily="18" charset="0"/>
              </a:rPr>
              <a:t> </a:t>
            </a:r>
            <a:r>
              <a:rPr lang="en-US" sz="1600" b="1" cap="none" dirty="0" err="1">
                <a:solidFill>
                  <a:srgbClr val="FF0000"/>
                </a:solidFill>
                <a:latin typeface="Times New Roman" panose="02020603050405020304" pitchFamily="18" charset="0"/>
                <a:cs typeface="Times New Roman" panose="02020603050405020304" pitchFamily="18" charset="0"/>
              </a:rPr>
              <a:t>cho</a:t>
            </a:r>
            <a:r>
              <a:rPr lang="en-US" sz="1600" b="1" cap="none" dirty="0">
                <a:solidFill>
                  <a:srgbClr val="FF0000"/>
                </a:solidFill>
                <a:latin typeface="Times New Roman" panose="02020603050405020304" pitchFamily="18" charset="0"/>
                <a:cs typeface="Times New Roman" panose="02020603050405020304" pitchFamily="18" charset="0"/>
              </a:rPr>
              <a:t> </a:t>
            </a:r>
            <a:r>
              <a:rPr lang="en-US" sz="1600" b="1" cap="none" dirty="0" err="1">
                <a:solidFill>
                  <a:srgbClr val="FF0000"/>
                </a:solidFill>
                <a:latin typeface="Times New Roman" panose="02020603050405020304" pitchFamily="18" charset="0"/>
                <a:cs typeface="Times New Roman" panose="02020603050405020304" pitchFamily="18" charset="0"/>
              </a:rPr>
              <a:t>người</a:t>
            </a:r>
            <a:r>
              <a:rPr lang="en-US" sz="1600" b="1" cap="none" dirty="0">
                <a:solidFill>
                  <a:srgbClr val="FF0000"/>
                </a:solidFill>
                <a:latin typeface="Times New Roman" panose="02020603050405020304" pitchFamily="18" charset="0"/>
                <a:cs typeface="Times New Roman" panose="02020603050405020304" pitchFamily="18" charset="0"/>
              </a:rPr>
              <a:t> </a:t>
            </a:r>
            <a:r>
              <a:rPr lang="en-US" sz="1600" b="1" cap="none" dirty="0" err="1">
                <a:solidFill>
                  <a:srgbClr val="FF0000"/>
                </a:solidFill>
                <a:latin typeface="Times New Roman" panose="02020603050405020304" pitchFamily="18" charset="0"/>
                <a:cs typeface="Times New Roman" panose="02020603050405020304" pitchFamily="18" charset="0"/>
              </a:rPr>
              <a:t>xem</a:t>
            </a:r>
            <a:r>
              <a:rPr lang="en-US" sz="1600" b="1" cap="none" dirty="0">
                <a:solidFill>
                  <a:srgbClr val="FF0000"/>
                </a:solidFill>
                <a:latin typeface="Times New Roman" panose="02020603050405020304" pitchFamily="18" charset="0"/>
                <a:cs typeface="Times New Roman" panose="02020603050405020304" pitchFamily="18" charset="0"/>
              </a:rPr>
              <a:t>.</a:t>
            </a:r>
          </a:p>
          <a:p>
            <a:pPr algn="l"/>
            <a:endParaRPr lang="en-US" sz="1600" b="1" cap="none"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2054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4815" y="463463"/>
            <a:ext cx="5092906" cy="911268"/>
          </a:xfrm>
        </p:spPr>
        <p:txBody>
          <a:bodyPr/>
          <a:lstStyle/>
          <a:p>
            <a:r>
              <a:rPr lang="en-US" dirty="0">
                <a:solidFill>
                  <a:srgbClr val="FF0000"/>
                </a:solidFill>
              </a:rPr>
              <a:t>Where am </a:t>
            </a:r>
            <a:r>
              <a:rPr lang="en-US" dirty="0" err="1">
                <a:solidFill>
                  <a:srgbClr val="FF0000"/>
                </a:solidFill>
              </a:rPr>
              <a:t>i</a:t>
            </a:r>
            <a:r>
              <a:rPr lang="en-US" dirty="0">
                <a:solidFill>
                  <a:srgbClr val="FF0000"/>
                </a:solidFill>
              </a:rPr>
              <a:t>?</a:t>
            </a:r>
          </a:p>
        </p:txBody>
      </p:sp>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5753" r="15753"/>
          <a:stretch/>
        </p:blipFill>
        <p:spPr>
          <a:xfrm>
            <a:off x="6949546" y="1044524"/>
            <a:ext cx="3200400" cy="4572000"/>
          </a:xfrm>
        </p:spPr>
      </p:pic>
      <p:sp>
        <p:nvSpPr>
          <p:cNvPr id="4" name="Text Placeholder 3"/>
          <p:cNvSpPr>
            <a:spLocks noGrp="1"/>
          </p:cNvSpPr>
          <p:nvPr>
            <p:ph type="body" sz="half" idx="2"/>
          </p:nvPr>
        </p:nvSpPr>
        <p:spPr>
          <a:xfrm>
            <a:off x="913794" y="1374731"/>
            <a:ext cx="5934949" cy="4921295"/>
          </a:xfrm>
        </p:spPr>
        <p:txBody>
          <a:bodyPr>
            <a:normAutofit/>
          </a:bodyPr>
          <a:lstStyle/>
          <a:p>
            <a:pPr algn="l"/>
            <a:r>
              <a:rPr lang="en-US" sz="1600" cap="none" dirty="0" err="1">
                <a:latin typeface="Arial" panose="020B0604020202020204" pitchFamily="34" charset="0"/>
                <a:cs typeface="Arial" panose="020B0604020202020204" pitchFamily="34" charset="0"/>
              </a:rPr>
              <a:t>Bức</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tranh</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được</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chụp</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bởi</a:t>
            </a:r>
            <a:r>
              <a:rPr lang="en-US" sz="1600" cap="none" dirty="0">
                <a:latin typeface="Arial" panose="020B0604020202020204" pitchFamily="34" charset="0"/>
                <a:cs typeface="Arial" panose="020B0604020202020204" pitchFamily="34" charset="0"/>
              </a:rPr>
              <a:t> google earth (</a:t>
            </a:r>
            <a:r>
              <a:rPr lang="en-US" sz="1600" cap="none" dirty="0" err="1">
                <a:latin typeface="Arial" panose="020B0604020202020204" pitchFamily="34" charset="0"/>
                <a:cs typeface="Arial" panose="020B0604020202020204" pitchFamily="34" charset="0"/>
              </a:rPr>
              <a:t>một</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công</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cụ</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tìm</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đường</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tại</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nơi</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mà</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tác</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giả</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sống</a:t>
            </a:r>
            <a:r>
              <a:rPr lang="en-US" sz="1600" cap="none" dirty="0">
                <a:latin typeface="Arial" panose="020B0604020202020204" pitchFamily="34" charset="0"/>
                <a:cs typeface="Arial" panose="020B0604020202020204" pitchFamily="34" charset="0"/>
              </a:rPr>
              <a:t>.</a:t>
            </a:r>
          </a:p>
          <a:p>
            <a:pPr algn="l"/>
            <a:r>
              <a:rPr lang="en-US" sz="1600" cap="none" dirty="0">
                <a:latin typeface="Arial" panose="020B0604020202020204" pitchFamily="34" charset="0"/>
                <a:cs typeface="Arial" panose="020B0604020202020204" pitchFamily="34" charset="0"/>
              </a:rPr>
              <a:t>Google </a:t>
            </a:r>
            <a:r>
              <a:rPr lang="en-US" sz="1600" cap="none" dirty="0" err="1">
                <a:latin typeface="Arial" panose="020B0604020202020204" pitchFamily="34" charset="0"/>
                <a:cs typeface="Arial" panose="020B0604020202020204" pitchFamily="34" charset="0"/>
              </a:rPr>
              <a:t>erath</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mang</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đến</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cho</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người</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dùng</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các</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góc</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nhìn</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khác</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nhau</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tại</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một</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địa</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điểm</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từ</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một</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góc</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rộng</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từ</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trên</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biên</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giới</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hạ</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thấp</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xuống</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phóng</a:t>
            </a:r>
            <a:r>
              <a:rPr lang="en-US" sz="1600" cap="none" dirty="0">
                <a:latin typeface="Arial" panose="020B0604020202020204" pitchFamily="34" charset="0"/>
                <a:cs typeface="Arial" panose="020B0604020202020204" pitchFamily="34" charset="0"/>
              </a:rPr>
              <a:t> to </a:t>
            </a:r>
            <a:r>
              <a:rPr lang="en-US" sz="1600" cap="none" dirty="0" err="1">
                <a:latin typeface="Arial" panose="020B0604020202020204" pitchFamily="34" charset="0"/>
                <a:cs typeface="Arial" panose="020B0604020202020204" pitchFamily="34" charset="0"/>
              </a:rPr>
              <a:t>ra</a:t>
            </a:r>
            <a:r>
              <a:rPr lang="en-US" sz="1600" cap="none" dirty="0">
                <a:latin typeface="Arial" panose="020B0604020202020204" pitchFamily="34" charset="0"/>
                <a:cs typeface="Arial" panose="020B0604020202020204" pitchFamily="34" charset="0"/>
              </a:rPr>
              <a:t>, …).</a:t>
            </a:r>
          </a:p>
          <a:p>
            <a:pPr algn="l"/>
            <a:r>
              <a:rPr lang="en-US" sz="1600" cap="none" dirty="0" err="1">
                <a:latin typeface="Arial" panose="020B0604020202020204" pitchFamily="34" charset="0"/>
                <a:cs typeface="Arial" panose="020B0604020202020204" pitchFamily="34" charset="0"/>
              </a:rPr>
              <a:t>Nhưng</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điều</a:t>
            </a:r>
            <a:r>
              <a:rPr lang="en-US" sz="1600" cap="none" dirty="0">
                <a:latin typeface="Arial" panose="020B0604020202020204" pitchFamily="34" charset="0"/>
                <a:cs typeface="Arial" panose="020B0604020202020204" pitchFamily="34" charset="0"/>
              </a:rPr>
              <a:t> google earth </a:t>
            </a:r>
            <a:r>
              <a:rPr lang="en-US" sz="1600" cap="none" dirty="0" err="1">
                <a:latin typeface="Arial" panose="020B0604020202020204" pitchFamily="34" charset="0"/>
                <a:cs typeface="Arial" panose="020B0604020202020204" pitchFamily="34" charset="0"/>
              </a:rPr>
              <a:t>làm</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tốt</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và</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đẹp</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nhất</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là</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mang</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lại</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cho</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chung</a:t>
            </a:r>
            <a:r>
              <a:rPr lang="en-US" sz="1600" cap="none" dirty="0">
                <a:latin typeface="Arial" panose="020B0604020202020204" pitchFamily="34" charset="0"/>
                <a:cs typeface="Arial" panose="020B0604020202020204" pitchFamily="34" charset="0"/>
              </a:rPr>
              <a:t> ta </a:t>
            </a:r>
            <a:r>
              <a:rPr lang="en-US" sz="1600" cap="none" dirty="0" err="1">
                <a:latin typeface="Arial" panose="020B0604020202020204" pitchFamily="34" charset="0"/>
                <a:cs typeface="Arial" panose="020B0604020202020204" pitchFamily="34" charset="0"/>
              </a:rPr>
              <a:t>tầm</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nhìn</a:t>
            </a:r>
            <a:r>
              <a:rPr lang="en-US" sz="1600" cap="none" dirty="0">
                <a:latin typeface="Arial" panose="020B0604020202020204" pitchFamily="34" charset="0"/>
                <a:cs typeface="Arial" panose="020B0604020202020204" pitchFamily="34" charset="0"/>
              </a:rPr>
              <a:t>.</a:t>
            </a:r>
            <a:r>
              <a:rPr lang="vi-VN" sz="1600" cap="none" dirty="0">
                <a:latin typeface="Arial" panose="020B0604020202020204" pitchFamily="34" charset="0"/>
                <a:cs typeface="Arial" panose="020B0604020202020204" pitchFamily="34" charset="0"/>
              </a:rPr>
              <a:t> Hãy xem chúng ta nhỏ bé biết bao, chúng ta mới gần gũi với hàng xóm biết bao, khu vực xung quanh bạn được cấu trúc mới phức tạp làm sao.</a:t>
            </a:r>
            <a:endParaRPr lang="en-US" sz="1600" cap="none" dirty="0">
              <a:latin typeface="Arial" panose="020B0604020202020204" pitchFamily="34" charset="0"/>
              <a:cs typeface="Arial" panose="020B0604020202020204" pitchFamily="34" charset="0"/>
            </a:endParaRPr>
          </a:p>
          <a:p>
            <a:pPr algn="l"/>
            <a:r>
              <a:rPr lang="en-US" sz="1600" cap="none" dirty="0">
                <a:latin typeface="Arial" panose="020B0604020202020204" pitchFamily="34" charset="0"/>
                <a:cs typeface="Arial" panose="020B0604020202020204" pitchFamily="34" charset="0"/>
              </a:rPr>
              <a:t>=&gt; </a:t>
            </a:r>
            <a:r>
              <a:rPr lang="en-US" sz="1600" cap="none" dirty="0" err="1">
                <a:latin typeface="Arial" panose="020B0604020202020204" pitchFamily="34" charset="0"/>
                <a:cs typeface="Arial" panose="020B0604020202020204" pitchFamily="34" charset="0"/>
              </a:rPr>
              <a:t>Ấn</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tượng</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đầu</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tiên</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tôi</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hiểu</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hơn</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về</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môi</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trường</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xung</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quanh</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mình</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khi</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có</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thể</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nhìn</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vào</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nó</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từ</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một</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góc</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độ</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mới</a:t>
            </a:r>
            <a:r>
              <a:rPr lang="en-US" sz="1600" cap="none" dirty="0">
                <a:latin typeface="Arial" panose="020B0604020202020204" pitchFamily="34" charset="0"/>
                <a:cs typeface="Arial" panose="020B0604020202020204" pitchFamily="34" charset="0"/>
              </a:rPr>
              <a:t> </a:t>
            </a:r>
          </a:p>
          <a:p>
            <a:pPr algn="l"/>
            <a:endParaRPr lang="en-US" sz="1600" cap="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76137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3094" y="355596"/>
            <a:ext cx="5092906" cy="787404"/>
          </a:xfrm>
        </p:spPr>
        <p:txBody>
          <a:bodyPr/>
          <a:lstStyle/>
          <a:p>
            <a:r>
              <a:rPr lang="en-US" dirty="0"/>
              <a:t>Where am </a:t>
            </a:r>
            <a:r>
              <a:rPr lang="en-US" dirty="0" err="1"/>
              <a:t>i</a:t>
            </a:r>
            <a:r>
              <a:rPr lang="en-US" dirty="0"/>
              <a:t>?</a:t>
            </a:r>
          </a:p>
        </p:txBody>
      </p:sp>
      <p:pic>
        <p:nvPicPr>
          <p:cNvPr id="6" name="Picture Placeholder 5"/>
          <p:cNvPicPr>
            <a:picLocks noGrp="1" noChangeAspect="1"/>
          </p:cNvPicPr>
          <p:nvPr>
            <p:ph type="pic" idx="1"/>
          </p:nvPr>
        </p:nvPicPr>
        <p:blipFill>
          <a:blip r:embed="rId2">
            <a:extLst>
              <a:ext uri="{28A0092B-C50C-407E-A947-70E740481C1C}">
                <a14:useLocalDpi xmlns:a14="http://schemas.microsoft.com/office/drawing/2010/main" val="0"/>
              </a:ext>
            </a:extLst>
          </a:blip>
          <a:srcRect t="6169" b="6169"/>
          <a:stretch>
            <a:fillRect/>
          </a:stretch>
        </p:blipFill>
        <p:spPr/>
      </p:pic>
      <p:sp>
        <p:nvSpPr>
          <p:cNvPr id="4" name="Text Placeholder 3"/>
          <p:cNvSpPr>
            <a:spLocks noGrp="1"/>
          </p:cNvSpPr>
          <p:nvPr>
            <p:ph type="body" sz="half" idx="2"/>
          </p:nvPr>
        </p:nvSpPr>
        <p:spPr>
          <a:xfrm>
            <a:off x="1003094" y="1143001"/>
            <a:ext cx="5236839" cy="4934242"/>
          </a:xfrm>
        </p:spPr>
        <p:txBody>
          <a:bodyPr>
            <a:normAutofit/>
          </a:bodyPr>
          <a:lstStyle/>
          <a:p>
            <a:pPr algn="l"/>
            <a:r>
              <a:rPr lang="en-US" sz="1600" cap="none" dirty="0" err="1">
                <a:latin typeface="Arial" panose="020B0604020202020204" pitchFamily="34" charset="0"/>
                <a:cs typeface="Arial" panose="020B0604020202020204" pitchFamily="34" charset="0"/>
              </a:rPr>
              <a:t>Dự</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án</a:t>
            </a:r>
            <a:r>
              <a:rPr lang="en-US" sz="1600" cap="none" dirty="0">
                <a:latin typeface="Arial" panose="020B0604020202020204" pitchFamily="34" charset="0"/>
                <a:cs typeface="Arial" panose="020B0604020202020204" pitchFamily="34" charset="0"/>
              </a:rPr>
              <a:t>: THE GREAT INVERSON CỦA ALAN EHRENHALT – </a:t>
            </a:r>
            <a:r>
              <a:rPr lang="en-US" sz="1600" cap="none" dirty="0" err="1">
                <a:latin typeface="Arial" panose="020B0604020202020204" pitchFamily="34" charset="0"/>
                <a:cs typeface="Arial" panose="020B0604020202020204" pitchFamily="34" charset="0"/>
              </a:rPr>
              <a:t>cuốn</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sách</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về</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các</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thành</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phố</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tự</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tái</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tạo</a:t>
            </a:r>
            <a:r>
              <a:rPr lang="en-US" sz="1600" cap="none" dirty="0">
                <a:latin typeface="Arial" panose="020B0604020202020204" pitchFamily="34" charset="0"/>
                <a:cs typeface="Arial" panose="020B0604020202020204" pitchFamily="34" charset="0"/>
              </a:rPr>
              <a:t>.</a:t>
            </a:r>
          </a:p>
          <a:p>
            <a:pPr algn="l"/>
            <a:r>
              <a:rPr lang="en-US" sz="1600" cap="none" dirty="0" err="1">
                <a:latin typeface="Arial" panose="020B0604020202020204" pitchFamily="34" charset="0"/>
                <a:cs typeface="Arial" panose="020B0604020202020204" pitchFamily="34" charset="0"/>
              </a:rPr>
              <a:t>Ảnh</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bìa</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là</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khu</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bushwick</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brooklyn</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mỹ</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một</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trong</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những</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đối</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tượng</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nghiên</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cứu</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của</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tác</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giả</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về</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mong</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muốn</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mới</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sống</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lại</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của</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người</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dân</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chuyển</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khỏi</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khu</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ngoại</a:t>
            </a:r>
            <a:r>
              <a:rPr lang="en-US" sz="1600" cap="none" dirty="0">
                <a:latin typeface="Arial" panose="020B0604020202020204" pitchFamily="34" charset="0"/>
                <a:cs typeface="Arial" panose="020B0604020202020204" pitchFamily="34" charset="0"/>
              </a:rPr>
              <a:t> ô, </a:t>
            </a:r>
            <a:r>
              <a:rPr lang="en-US" sz="1600" cap="none" dirty="0" err="1">
                <a:latin typeface="Arial" panose="020B0604020202020204" pitchFamily="34" charset="0"/>
                <a:cs typeface="Arial" panose="020B0604020202020204" pitchFamily="34" charset="0"/>
              </a:rPr>
              <a:t>trở</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về</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thành</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phố</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và</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cải</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tạo</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lại</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khu</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vực</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trung</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tâm</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trước</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đây</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là</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bãi</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hoang</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tàn</a:t>
            </a:r>
            <a:r>
              <a:rPr lang="en-US" sz="1600" cap="none" dirty="0">
                <a:latin typeface="Arial" panose="020B0604020202020204" pitchFamily="34" charset="0"/>
                <a:cs typeface="Arial" panose="020B0604020202020204" pitchFamily="34" charset="0"/>
              </a:rPr>
              <a:t>.</a:t>
            </a:r>
          </a:p>
          <a:p>
            <a:pPr algn="l"/>
            <a:r>
              <a:rPr lang="en-US" sz="1600" cap="none" dirty="0" err="1">
                <a:latin typeface="Arial" panose="020B0604020202020204" pitchFamily="34" charset="0"/>
                <a:cs typeface="Arial" panose="020B0604020202020204" pitchFamily="34" charset="0"/>
              </a:rPr>
              <a:t>Và</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vì</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tấm</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ảnh</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chụp</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với</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độ</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cao</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này</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nên</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nó</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có</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thể</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hiểu</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đây</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là</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bất</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cứ</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nơi</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nào</a:t>
            </a:r>
            <a:r>
              <a:rPr lang="en-US" sz="1600" cap="none" dirty="0">
                <a:latin typeface="Arial" panose="020B0604020202020204" pitchFamily="34" charset="0"/>
                <a:cs typeface="Arial" panose="020B0604020202020204" pitchFamily="34" charset="0"/>
              </a:rPr>
              <a:t> ở </a:t>
            </a:r>
            <a:r>
              <a:rPr lang="en-US" sz="1600" cap="none" dirty="0" err="1">
                <a:latin typeface="Arial" panose="020B0604020202020204" pitchFamily="34" charset="0"/>
                <a:cs typeface="Arial" panose="020B0604020202020204" pitchFamily="34" charset="0"/>
              </a:rPr>
              <a:t>nước</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mĩ</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điều</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này</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phù</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hợp</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với</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giả</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thiết</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của</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ehrehalt</a:t>
            </a:r>
            <a:r>
              <a:rPr lang="en-US" sz="1600" cap="none" dirty="0">
                <a:latin typeface="Arial" panose="020B0604020202020204" pitchFamily="34" charset="0"/>
                <a:cs typeface="Arial" panose="020B0604020202020204" pitchFamily="34" charset="0"/>
              </a:rPr>
              <a:t> ở </a:t>
            </a:r>
            <a:r>
              <a:rPr lang="en-US" sz="1600" cap="none" dirty="0" err="1">
                <a:latin typeface="Arial" panose="020B0604020202020204" pitchFamily="34" charset="0"/>
                <a:cs typeface="Arial" panose="020B0604020202020204" pitchFamily="34" charset="0"/>
              </a:rPr>
              <a:t>chỗ</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hiện</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tượng</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tái</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đô</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thị</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đang</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diễn</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ra</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trên</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khắp</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nước</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mỹ</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Đồng</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thời</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cấu</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trúc</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dạng</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lưới</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của</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các</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tòa</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nhà</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cũng</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gợi</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ra</a:t>
            </a:r>
            <a:r>
              <a:rPr lang="en-US" sz="1600" cap="none" dirty="0">
                <a:latin typeface="Arial" panose="020B0604020202020204" pitchFamily="34" charset="0"/>
                <a:cs typeface="Arial" panose="020B0604020202020204" pitchFamily="34" charset="0"/>
              </a:rPr>
              <a:t> ý </a:t>
            </a:r>
            <a:r>
              <a:rPr lang="en-US" sz="1600" cap="none" dirty="0" err="1">
                <a:latin typeface="Arial" panose="020B0604020202020204" pitchFamily="34" charset="0"/>
                <a:cs typeface="Arial" panose="020B0604020202020204" pitchFamily="34" charset="0"/>
              </a:rPr>
              <a:t>tưởng</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về</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sự</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phức</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tạp</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và</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trật</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tự</a:t>
            </a:r>
            <a:r>
              <a:rPr lang="en-US" sz="1600" cap="none" dirty="0">
                <a:latin typeface="Arial" panose="020B0604020202020204" pitchFamily="34" charset="0"/>
                <a:cs typeface="Arial" panose="020B0604020202020204" pitchFamily="34" charset="0"/>
              </a:rPr>
              <a:t>, 2 </a:t>
            </a:r>
            <a:r>
              <a:rPr lang="en-US" sz="1600" cap="none" dirty="0" err="1">
                <a:latin typeface="Arial" panose="020B0604020202020204" pitchFamily="34" charset="0"/>
                <a:cs typeface="Arial" panose="020B0604020202020204" pitchFamily="34" charset="0"/>
              </a:rPr>
              <a:t>trong</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những</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chủ</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đề</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chính</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của</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cuốn</a:t>
            </a:r>
            <a:r>
              <a:rPr lang="en-US" sz="1600" cap="none" dirty="0">
                <a:latin typeface="Arial" panose="020B0604020202020204" pitchFamily="34" charset="0"/>
                <a:cs typeface="Arial" panose="020B0604020202020204" pitchFamily="34" charset="0"/>
              </a:rPr>
              <a:t> </a:t>
            </a:r>
            <a:r>
              <a:rPr lang="en-US" sz="1600" cap="none" dirty="0" err="1">
                <a:latin typeface="Arial" panose="020B0604020202020204" pitchFamily="34" charset="0"/>
                <a:cs typeface="Arial" panose="020B0604020202020204" pitchFamily="34" charset="0"/>
              </a:rPr>
              <a:t>sách</a:t>
            </a:r>
            <a:r>
              <a:rPr lang="en-US" sz="1600" cap="none"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00986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6038850" y="5532340"/>
            <a:ext cx="5019675" cy="819150"/>
          </a:xfrm>
        </p:spPr>
        <p:txBody>
          <a:bodyPr/>
          <a:lstStyle/>
          <a:p>
            <a:pPr algn="l"/>
            <a:r>
              <a:rPr lang="en-US" dirty="0" err="1"/>
              <a:t>Bức</a:t>
            </a:r>
            <a:r>
              <a:rPr lang="en-US" dirty="0"/>
              <a:t> </a:t>
            </a:r>
            <a:r>
              <a:rPr lang="en-US" dirty="0" err="1"/>
              <a:t>ảnh</a:t>
            </a:r>
            <a:r>
              <a:rPr lang="en-US" dirty="0"/>
              <a:t> </a:t>
            </a:r>
            <a:r>
              <a:rPr lang="en-US" dirty="0" err="1"/>
              <a:t>chụp</a:t>
            </a:r>
            <a:r>
              <a:rPr lang="en-US" dirty="0"/>
              <a:t> </a:t>
            </a:r>
            <a:r>
              <a:rPr lang="en-US" dirty="0" err="1"/>
              <a:t>lại</a:t>
            </a:r>
            <a:r>
              <a:rPr lang="en-US" dirty="0"/>
              <a:t> </a:t>
            </a:r>
            <a:r>
              <a:rPr lang="en-US" dirty="0" err="1"/>
              <a:t>sự</a:t>
            </a:r>
            <a:r>
              <a:rPr lang="en-US" dirty="0"/>
              <a:t> ô </a:t>
            </a:r>
            <a:r>
              <a:rPr lang="en-US" dirty="0" err="1"/>
              <a:t>nhiễm</a:t>
            </a:r>
            <a:r>
              <a:rPr lang="en-US" dirty="0"/>
              <a:t> ở </a:t>
            </a:r>
            <a:r>
              <a:rPr lang="en-US" dirty="0" err="1"/>
              <a:t>biển</a:t>
            </a:r>
            <a:r>
              <a:rPr lang="en-US" dirty="0"/>
              <a:t> Caribe.</a:t>
            </a:r>
          </a:p>
          <a:p>
            <a:pPr algn="l"/>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9889" y="449360"/>
            <a:ext cx="6721422" cy="5082980"/>
          </a:xfrm>
          <a:prstGeom prst="rect">
            <a:avLst/>
          </a:prstGeom>
        </p:spPr>
      </p:pic>
      <p:sp>
        <p:nvSpPr>
          <p:cNvPr id="10" name="Text Placeholder 3"/>
          <p:cNvSpPr txBox="1">
            <a:spLocks/>
          </p:cNvSpPr>
          <p:nvPr/>
        </p:nvSpPr>
        <p:spPr>
          <a:xfrm>
            <a:off x="0" y="1931890"/>
            <a:ext cx="5019675" cy="3600450"/>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1pPr>
            <a:lvl2pPr marL="457200" indent="0" algn="l" defTabSz="914400" rtl="0" eaLnBrk="1" latinLnBrk="0" hangingPunct="1">
              <a:lnSpc>
                <a:spcPct val="120000"/>
              </a:lnSpc>
              <a:spcBef>
                <a:spcPts val="500"/>
              </a:spcBef>
              <a:buClr>
                <a:schemeClr val="tx1"/>
              </a:buClr>
              <a:buFont typeface="Arial" panose="020B0604020202020204" pitchFamily="34" charset="0"/>
              <a:buNone/>
              <a:defRPr sz="1400" kern="1200" cap="all" baseline="0">
                <a:solidFill>
                  <a:schemeClr val="tx1"/>
                </a:solidFill>
                <a:effectLst/>
                <a:latin typeface="+mn-lt"/>
                <a:ea typeface="+mn-ea"/>
                <a:cs typeface="+mn-cs"/>
              </a:defRPr>
            </a:lvl2pPr>
            <a:lvl3pPr marL="914400" indent="0" algn="l" defTabSz="914400" rtl="0" eaLnBrk="1" latinLnBrk="0" hangingPunct="1">
              <a:lnSpc>
                <a:spcPct val="120000"/>
              </a:lnSpc>
              <a:spcBef>
                <a:spcPts val="500"/>
              </a:spcBef>
              <a:buClr>
                <a:schemeClr val="tx1"/>
              </a:buClr>
              <a:buFont typeface="Arial" panose="020B0604020202020204" pitchFamily="34" charset="0"/>
              <a:buNone/>
              <a:defRPr sz="1200" kern="1200" cap="all" baseline="0">
                <a:solidFill>
                  <a:schemeClr val="tx1"/>
                </a:solidFill>
                <a:effectLst/>
                <a:latin typeface="+mn-lt"/>
                <a:ea typeface="+mn-ea"/>
                <a:cs typeface="+mn-cs"/>
              </a:defRPr>
            </a:lvl3pPr>
            <a:lvl4pPr marL="1371600" indent="0" algn="l" defTabSz="914400" rtl="0" eaLnBrk="1" latinLnBrk="0" hangingPunct="1">
              <a:lnSpc>
                <a:spcPct val="120000"/>
              </a:lnSpc>
              <a:spcBef>
                <a:spcPts val="500"/>
              </a:spcBef>
              <a:buClr>
                <a:schemeClr val="tx1"/>
              </a:buClr>
              <a:buFont typeface="Arial" panose="020B0604020202020204" pitchFamily="34" charset="0"/>
              <a:buNone/>
              <a:defRPr sz="1000" kern="1200" cap="all" baseline="0">
                <a:solidFill>
                  <a:schemeClr val="tx1"/>
                </a:solidFill>
                <a:effectLst/>
                <a:latin typeface="+mn-lt"/>
                <a:ea typeface="+mn-ea"/>
                <a:cs typeface="+mn-cs"/>
              </a:defRPr>
            </a:lvl4pPr>
            <a:lvl5pPr marL="1828800" indent="0" algn="l" defTabSz="914400" rtl="0" eaLnBrk="1" latinLnBrk="0" hangingPunct="1">
              <a:lnSpc>
                <a:spcPct val="120000"/>
              </a:lnSpc>
              <a:spcBef>
                <a:spcPts val="500"/>
              </a:spcBef>
              <a:buClr>
                <a:schemeClr val="tx1"/>
              </a:buClr>
              <a:buFont typeface="Arial" panose="020B0604020202020204" pitchFamily="34" charset="0"/>
              <a:buNone/>
              <a:defRPr sz="1000" kern="1200" cap="all" baseline="0">
                <a:solidFill>
                  <a:schemeClr val="tx1"/>
                </a:solidFill>
                <a:effectLst/>
                <a:latin typeface="+mn-lt"/>
                <a:ea typeface="+mn-ea"/>
                <a:cs typeface="+mn-cs"/>
              </a:defRPr>
            </a:lvl5pPr>
            <a:lvl6pPr marL="2286000" indent="0" algn="l" defTabSz="914400" rtl="0" eaLnBrk="1" latinLnBrk="0" hangingPunct="1">
              <a:lnSpc>
                <a:spcPct val="120000"/>
              </a:lnSpc>
              <a:spcBef>
                <a:spcPts val="500"/>
              </a:spcBef>
              <a:buClr>
                <a:schemeClr val="tx1"/>
              </a:buClr>
              <a:buFont typeface="Arial" panose="020B0604020202020204" pitchFamily="34" charset="0"/>
              <a:buNone/>
              <a:defRPr sz="1000" kern="1200" cap="all" baseline="0">
                <a:solidFill>
                  <a:schemeClr val="tx1"/>
                </a:solidFill>
                <a:effectLst/>
                <a:latin typeface="+mn-lt"/>
                <a:ea typeface="+mn-ea"/>
                <a:cs typeface="+mn-cs"/>
              </a:defRPr>
            </a:lvl6pPr>
            <a:lvl7pPr marL="2743200" indent="0" algn="l" defTabSz="914400" rtl="0" eaLnBrk="1" latinLnBrk="0" hangingPunct="1">
              <a:lnSpc>
                <a:spcPct val="120000"/>
              </a:lnSpc>
              <a:spcBef>
                <a:spcPts val="500"/>
              </a:spcBef>
              <a:buClr>
                <a:schemeClr val="tx1"/>
              </a:buClr>
              <a:buFont typeface="Arial" panose="020B0604020202020204" pitchFamily="34" charset="0"/>
              <a:buNone/>
              <a:defRPr sz="1000" kern="1200" cap="all" baseline="0">
                <a:solidFill>
                  <a:schemeClr val="tx1"/>
                </a:solidFill>
                <a:effectLst/>
                <a:latin typeface="+mn-lt"/>
                <a:ea typeface="+mn-ea"/>
                <a:cs typeface="+mn-cs"/>
              </a:defRPr>
            </a:lvl7pPr>
            <a:lvl8pPr marL="3200400" indent="0" algn="l" defTabSz="914400" rtl="0" eaLnBrk="1" latinLnBrk="0" hangingPunct="1">
              <a:lnSpc>
                <a:spcPct val="120000"/>
              </a:lnSpc>
              <a:spcBef>
                <a:spcPts val="500"/>
              </a:spcBef>
              <a:buClr>
                <a:schemeClr val="tx1"/>
              </a:buClr>
              <a:buFont typeface="Arial" panose="020B0604020202020204" pitchFamily="34" charset="0"/>
              <a:buNone/>
              <a:defRPr sz="1000" kern="1200" cap="all" baseline="0">
                <a:solidFill>
                  <a:schemeClr val="tx1"/>
                </a:solidFill>
                <a:effectLst/>
                <a:latin typeface="+mn-lt"/>
                <a:ea typeface="+mn-ea"/>
                <a:cs typeface="+mn-cs"/>
              </a:defRPr>
            </a:lvl8pPr>
            <a:lvl9pPr marL="3657600" indent="0" algn="l" defTabSz="914400" rtl="0" eaLnBrk="1" latinLnBrk="0" hangingPunct="1">
              <a:lnSpc>
                <a:spcPct val="120000"/>
              </a:lnSpc>
              <a:spcBef>
                <a:spcPts val="500"/>
              </a:spcBef>
              <a:buClr>
                <a:schemeClr val="tx1"/>
              </a:buClr>
              <a:buFont typeface="Arial" panose="020B0604020202020204" pitchFamily="34" charset="0"/>
              <a:buNone/>
              <a:defRPr sz="1000" kern="1200" cap="all" baseline="0">
                <a:solidFill>
                  <a:schemeClr val="tx1"/>
                </a:solidFill>
                <a:effectLst/>
                <a:latin typeface="+mn-lt"/>
                <a:ea typeface="+mn-ea"/>
                <a:cs typeface="+mn-cs"/>
              </a:defRPr>
            </a:lvl9pPr>
          </a:lstStyle>
          <a:p>
            <a:pPr algn="l"/>
            <a:r>
              <a:rPr lang="en-US" sz="1400" cap="none" dirty="0" err="1">
                <a:latin typeface="Times New Roman" panose="02020603050405020304" pitchFamily="18" charset="0"/>
                <a:cs typeface="Times New Roman" panose="02020603050405020304" pitchFamily="18" charset="0"/>
              </a:rPr>
              <a:t>Bức</a:t>
            </a:r>
            <a:r>
              <a:rPr lang="en-US" sz="1400" cap="none" dirty="0">
                <a:latin typeface="Times New Roman" panose="02020603050405020304" pitchFamily="18" charset="0"/>
                <a:cs typeface="Times New Roman" panose="02020603050405020304" pitchFamily="18" charset="0"/>
              </a:rPr>
              <a:t> </a:t>
            </a:r>
            <a:r>
              <a:rPr lang="en-US" sz="1400" cap="none" dirty="0" err="1">
                <a:latin typeface="Times New Roman" panose="02020603050405020304" pitchFamily="18" charset="0"/>
                <a:cs typeface="Times New Roman" panose="02020603050405020304" pitchFamily="18" charset="0"/>
              </a:rPr>
              <a:t>ảnh</a:t>
            </a:r>
            <a:r>
              <a:rPr lang="en-US" sz="1400" cap="none" dirty="0">
                <a:latin typeface="Times New Roman" panose="02020603050405020304" pitchFamily="18" charset="0"/>
                <a:cs typeface="Times New Roman" panose="02020603050405020304" pitchFamily="18" charset="0"/>
              </a:rPr>
              <a:t> </a:t>
            </a:r>
            <a:r>
              <a:rPr lang="en-US" sz="1400" cap="none" dirty="0" err="1">
                <a:latin typeface="Times New Roman" panose="02020603050405020304" pitchFamily="18" charset="0"/>
                <a:cs typeface="Times New Roman" panose="02020603050405020304" pitchFamily="18" charset="0"/>
              </a:rPr>
              <a:t>cho</a:t>
            </a:r>
            <a:r>
              <a:rPr lang="en-US" sz="1400" cap="none" dirty="0">
                <a:latin typeface="Times New Roman" panose="02020603050405020304" pitchFamily="18" charset="0"/>
                <a:cs typeface="Times New Roman" panose="02020603050405020304" pitchFamily="18" charset="0"/>
              </a:rPr>
              <a:t> </a:t>
            </a:r>
            <a:r>
              <a:rPr lang="en-US" sz="1400" cap="none" dirty="0" err="1">
                <a:latin typeface="Times New Roman" panose="02020603050405020304" pitchFamily="18" charset="0"/>
                <a:cs typeface="Times New Roman" panose="02020603050405020304" pitchFamily="18" charset="0"/>
              </a:rPr>
              <a:t>chụp</a:t>
            </a:r>
            <a:r>
              <a:rPr lang="en-US" sz="1400" cap="none" dirty="0">
                <a:latin typeface="Times New Roman" panose="02020603050405020304" pitchFamily="18" charset="0"/>
                <a:cs typeface="Times New Roman" panose="02020603050405020304" pitchFamily="18" charset="0"/>
              </a:rPr>
              <a:t> </a:t>
            </a:r>
            <a:r>
              <a:rPr lang="en-US" sz="1400" cap="none" dirty="0" err="1">
                <a:latin typeface="Times New Roman" panose="02020603050405020304" pitchFamily="18" charset="0"/>
                <a:cs typeface="Times New Roman" panose="02020603050405020304" pitchFamily="18" charset="0"/>
              </a:rPr>
              <a:t>từ</a:t>
            </a:r>
            <a:r>
              <a:rPr lang="en-US" sz="1400" cap="none" dirty="0">
                <a:latin typeface="Times New Roman" panose="02020603050405020304" pitchFamily="18" charset="0"/>
                <a:cs typeface="Times New Roman" panose="02020603050405020304" pitchFamily="18" charset="0"/>
              </a:rPr>
              <a:t> </a:t>
            </a:r>
            <a:r>
              <a:rPr lang="en-US" sz="1400" cap="none" dirty="0" err="1">
                <a:latin typeface="Times New Roman" panose="02020603050405020304" pitchFamily="18" charset="0"/>
                <a:cs typeface="Times New Roman" panose="02020603050405020304" pitchFamily="18" charset="0"/>
              </a:rPr>
              <a:t>góc</a:t>
            </a:r>
            <a:r>
              <a:rPr lang="en-US" sz="1400" cap="none" dirty="0">
                <a:latin typeface="Times New Roman" panose="02020603050405020304" pitchFamily="18" charset="0"/>
                <a:cs typeface="Times New Roman" panose="02020603050405020304" pitchFamily="18" charset="0"/>
              </a:rPr>
              <a:t> </a:t>
            </a:r>
            <a:r>
              <a:rPr lang="en-US" sz="1400" cap="none" dirty="0" err="1">
                <a:latin typeface="Times New Roman" panose="02020603050405020304" pitchFamily="18" charset="0"/>
                <a:cs typeface="Times New Roman" panose="02020603050405020304" pitchFamily="18" charset="0"/>
              </a:rPr>
              <a:t>độ</a:t>
            </a:r>
            <a:r>
              <a:rPr lang="en-US" sz="1400" cap="none" dirty="0">
                <a:latin typeface="Times New Roman" panose="02020603050405020304" pitchFamily="18" charset="0"/>
                <a:cs typeface="Times New Roman" panose="02020603050405020304" pitchFamily="18" charset="0"/>
              </a:rPr>
              <a:t> </a:t>
            </a:r>
            <a:r>
              <a:rPr lang="en-US" sz="1400" cap="none" dirty="0" err="1">
                <a:latin typeface="Times New Roman" panose="02020603050405020304" pitchFamily="18" charset="0"/>
                <a:cs typeface="Times New Roman" panose="02020603050405020304" pitchFamily="18" charset="0"/>
              </a:rPr>
              <a:t>này</a:t>
            </a:r>
            <a:r>
              <a:rPr lang="en-US" sz="1400" cap="none" dirty="0">
                <a:latin typeface="Times New Roman" panose="02020603050405020304" pitchFamily="18" charset="0"/>
                <a:cs typeface="Times New Roman" panose="02020603050405020304" pitchFamily="18" charset="0"/>
              </a:rPr>
              <a:t> </a:t>
            </a:r>
            <a:r>
              <a:rPr lang="en-US" sz="1400" cap="none" dirty="0" err="1">
                <a:latin typeface="Times New Roman" panose="02020603050405020304" pitchFamily="18" charset="0"/>
                <a:cs typeface="Times New Roman" panose="02020603050405020304" pitchFamily="18" charset="0"/>
              </a:rPr>
              <a:t>cho</a:t>
            </a:r>
            <a:r>
              <a:rPr lang="en-US" sz="1400" cap="none" dirty="0">
                <a:latin typeface="Times New Roman" panose="02020603050405020304" pitchFamily="18" charset="0"/>
                <a:cs typeface="Times New Roman" panose="02020603050405020304" pitchFamily="18" charset="0"/>
              </a:rPr>
              <a:t> </a:t>
            </a:r>
            <a:r>
              <a:rPr lang="en-US" sz="1400" cap="none" dirty="0" err="1">
                <a:latin typeface="Times New Roman" panose="02020603050405020304" pitchFamily="18" charset="0"/>
                <a:cs typeface="Times New Roman" panose="02020603050405020304" pitchFamily="18" charset="0"/>
              </a:rPr>
              <a:t>thấy</a:t>
            </a:r>
            <a:r>
              <a:rPr lang="en-US" sz="1400" cap="none" dirty="0">
                <a:latin typeface="Times New Roman" panose="02020603050405020304" pitchFamily="18" charset="0"/>
                <a:cs typeface="Times New Roman" panose="02020603050405020304" pitchFamily="18" charset="0"/>
              </a:rPr>
              <a:t> </a:t>
            </a:r>
            <a:r>
              <a:rPr lang="en-US" sz="1400" cap="none" dirty="0" err="1">
                <a:latin typeface="Times New Roman" panose="02020603050405020304" pitchFamily="18" charset="0"/>
                <a:cs typeface="Times New Roman" panose="02020603050405020304" pitchFamily="18" charset="0"/>
              </a:rPr>
              <a:t>bờ</a:t>
            </a:r>
            <a:r>
              <a:rPr lang="en-US" sz="1400" cap="none" dirty="0">
                <a:latin typeface="Times New Roman" panose="02020603050405020304" pitchFamily="18" charset="0"/>
                <a:cs typeface="Times New Roman" panose="02020603050405020304" pitchFamily="18" charset="0"/>
              </a:rPr>
              <a:t> </a:t>
            </a:r>
            <a:r>
              <a:rPr lang="en-US" sz="1400" cap="none" dirty="0" err="1">
                <a:latin typeface="Times New Roman" panose="02020603050405020304" pitchFamily="18" charset="0"/>
                <a:cs typeface="Times New Roman" panose="02020603050405020304" pitchFamily="18" charset="0"/>
              </a:rPr>
              <a:t>biển</a:t>
            </a:r>
            <a:r>
              <a:rPr lang="en-US" sz="1400" cap="none" dirty="0">
                <a:latin typeface="Times New Roman" panose="02020603050405020304" pitchFamily="18" charset="0"/>
                <a:cs typeface="Times New Roman" panose="02020603050405020304" pitchFamily="18" charset="0"/>
              </a:rPr>
              <a:t> </a:t>
            </a:r>
            <a:r>
              <a:rPr lang="en-US" sz="1400" cap="none" dirty="0" err="1">
                <a:latin typeface="Times New Roman" panose="02020603050405020304" pitchFamily="18" charset="0"/>
                <a:cs typeface="Times New Roman" panose="02020603050405020304" pitchFamily="18" charset="0"/>
              </a:rPr>
              <a:t>này</a:t>
            </a:r>
            <a:r>
              <a:rPr lang="en-US" sz="1400" cap="none" dirty="0">
                <a:latin typeface="Times New Roman" panose="02020603050405020304" pitchFamily="18" charset="0"/>
                <a:cs typeface="Times New Roman" panose="02020603050405020304" pitchFamily="18" charset="0"/>
              </a:rPr>
              <a:t> </a:t>
            </a:r>
            <a:r>
              <a:rPr lang="en-US" sz="1400" cap="none" dirty="0" err="1">
                <a:latin typeface="Times New Roman" panose="02020603050405020304" pitchFamily="18" charset="0"/>
                <a:cs typeface="Times New Roman" panose="02020603050405020304" pitchFamily="18" charset="0"/>
              </a:rPr>
              <a:t>đang</a:t>
            </a:r>
            <a:r>
              <a:rPr lang="en-US" sz="1400" cap="none" dirty="0">
                <a:latin typeface="Times New Roman" panose="02020603050405020304" pitchFamily="18" charset="0"/>
                <a:cs typeface="Times New Roman" panose="02020603050405020304" pitchFamily="18" charset="0"/>
              </a:rPr>
              <a:t> </a:t>
            </a:r>
            <a:r>
              <a:rPr lang="en-US" sz="1400" cap="none" dirty="0" err="1">
                <a:latin typeface="Times New Roman" panose="02020603050405020304" pitchFamily="18" charset="0"/>
                <a:cs typeface="Times New Roman" panose="02020603050405020304" pitchFamily="18" charset="0"/>
              </a:rPr>
              <a:t>bị</a:t>
            </a:r>
            <a:r>
              <a:rPr lang="en-US" sz="1400" cap="none" dirty="0">
                <a:latin typeface="Times New Roman" panose="02020603050405020304" pitchFamily="18" charset="0"/>
                <a:cs typeface="Times New Roman" panose="02020603050405020304" pitchFamily="18" charset="0"/>
              </a:rPr>
              <a:t> ô </a:t>
            </a:r>
            <a:r>
              <a:rPr lang="en-US" sz="1400" cap="none" dirty="0" err="1">
                <a:latin typeface="Times New Roman" panose="02020603050405020304" pitchFamily="18" charset="0"/>
                <a:cs typeface="Times New Roman" panose="02020603050405020304" pitchFamily="18" charset="0"/>
              </a:rPr>
              <a:t>nhiễm</a:t>
            </a:r>
            <a:r>
              <a:rPr lang="en-US" sz="1400" cap="none" dirty="0">
                <a:latin typeface="Times New Roman" panose="02020603050405020304" pitchFamily="18" charset="0"/>
                <a:cs typeface="Times New Roman" panose="02020603050405020304" pitchFamily="18" charset="0"/>
              </a:rPr>
              <a:t> </a:t>
            </a:r>
            <a:r>
              <a:rPr lang="en-US" sz="1400" cap="none" dirty="0" err="1">
                <a:latin typeface="Times New Roman" panose="02020603050405020304" pitchFamily="18" charset="0"/>
                <a:cs typeface="Times New Roman" panose="02020603050405020304" pitchFamily="18" charset="0"/>
              </a:rPr>
              <a:t>một</a:t>
            </a:r>
            <a:r>
              <a:rPr lang="en-US" sz="1400" cap="none" dirty="0">
                <a:latin typeface="Times New Roman" panose="02020603050405020304" pitchFamily="18" charset="0"/>
                <a:cs typeface="Times New Roman" panose="02020603050405020304" pitchFamily="18" charset="0"/>
              </a:rPr>
              <a:t> </a:t>
            </a:r>
            <a:r>
              <a:rPr lang="en-US" sz="1400" cap="none" dirty="0" err="1">
                <a:latin typeface="Times New Roman" panose="02020603050405020304" pitchFamily="18" charset="0"/>
                <a:cs typeface="Times New Roman" panose="02020603050405020304" pitchFamily="18" charset="0"/>
              </a:rPr>
              <a:t>cách</a:t>
            </a:r>
            <a:r>
              <a:rPr lang="en-US" sz="1400" cap="none" dirty="0">
                <a:latin typeface="Times New Roman" panose="02020603050405020304" pitchFamily="18" charset="0"/>
                <a:cs typeface="Times New Roman" panose="02020603050405020304" pitchFamily="18" charset="0"/>
              </a:rPr>
              <a:t> </a:t>
            </a:r>
            <a:r>
              <a:rPr lang="en-US" sz="1400" cap="none" dirty="0" err="1">
                <a:latin typeface="Times New Roman" panose="02020603050405020304" pitchFamily="18" charset="0"/>
                <a:cs typeface="Times New Roman" panose="02020603050405020304" pitchFamily="18" charset="0"/>
              </a:rPr>
              <a:t>nghiêm</a:t>
            </a:r>
            <a:r>
              <a:rPr lang="en-US" sz="1400" cap="none" dirty="0">
                <a:latin typeface="Times New Roman" panose="02020603050405020304" pitchFamily="18" charset="0"/>
                <a:cs typeface="Times New Roman" panose="02020603050405020304" pitchFamily="18" charset="0"/>
              </a:rPr>
              <a:t> </a:t>
            </a:r>
            <a:r>
              <a:rPr lang="en-US" sz="1400" cap="none" dirty="0" err="1">
                <a:latin typeface="Times New Roman" panose="02020603050405020304" pitchFamily="18" charset="0"/>
                <a:cs typeface="Times New Roman" panose="02020603050405020304" pitchFamily="18" charset="0"/>
              </a:rPr>
              <a:t>trọng</a:t>
            </a:r>
            <a:r>
              <a:rPr lang="en-US" sz="1400" cap="none" dirty="0">
                <a:latin typeface="Times New Roman" panose="02020603050405020304" pitchFamily="18" charset="0"/>
                <a:cs typeface="Times New Roman" panose="02020603050405020304" pitchFamily="18" charset="0"/>
              </a:rPr>
              <a:t>. </a:t>
            </a:r>
          </a:p>
          <a:p>
            <a:pPr algn="l"/>
            <a:r>
              <a:rPr lang="en-US" sz="1400" cap="none" dirty="0" err="1">
                <a:latin typeface="Times New Roman" panose="02020603050405020304" pitchFamily="18" charset="0"/>
                <a:cs typeface="Times New Roman" panose="02020603050405020304" pitchFamily="18" charset="0"/>
              </a:rPr>
              <a:t>Nó</a:t>
            </a:r>
            <a:r>
              <a:rPr lang="en-US" sz="1400" cap="none" dirty="0">
                <a:latin typeface="Times New Roman" panose="02020603050405020304" pitchFamily="18" charset="0"/>
                <a:cs typeface="Times New Roman" panose="02020603050405020304" pitchFamily="18" charset="0"/>
              </a:rPr>
              <a:t> </a:t>
            </a:r>
            <a:r>
              <a:rPr lang="en-US" sz="1400" cap="none" dirty="0" err="1">
                <a:latin typeface="Times New Roman" panose="02020603050405020304" pitchFamily="18" charset="0"/>
                <a:cs typeface="Times New Roman" panose="02020603050405020304" pitchFamily="18" charset="0"/>
              </a:rPr>
              <a:t>gây</a:t>
            </a:r>
            <a:r>
              <a:rPr lang="en-US" sz="1400" cap="none" dirty="0">
                <a:latin typeface="Times New Roman" panose="02020603050405020304" pitchFamily="18" charset="0"/>
                <a:cs typeface="Times New Roman" panose="02020603050405020304" pitchFamily="18" charset="0"/>
              </a:rPr>
              <a:t> </a:t>
            </a:r>
            <a:r>
              <a:rPr lang="en-US" sz="1400" cap="none" dirty="0" err="1">
                <a:latin typeface="Times New Roman" panose="02020603050405020304" pitchFamily="18" charset="0"/>
                <a:cs typeface="Times New Roman" panose="02020603050405020304" pitchFamily="18" charset="0"/>
              </a:rPr>
              <a:t>ấn</a:t>
            </a:r>
            <a:r>
              <a:rPr lang="en-US" sz="1400" cap="none" dirty="0">
                <a:latin typeface="Times New Roman" panose="02020603050405020304" pitchFamily="18" charset="0"/>
                <a:cs typeface="Times New Roman" panose="02020603050405020304" pitchFamily="18" charset="0"/>
              </a:rPr>
              <a:t> </a:t>
            </a:r>
            <a:r>
              <a:rPr lang="en-US" sz="1400" cap="none" dirty="0" err="1">
                <a:latin typeface="Times New Roman" panose="02020603050405020304" pitchFamily="18" charset="0"/>
                <a:cs typeface="Times New Roman" panose="02020603050405020304" pitchFamily="18" charset="0"/>
              </a:rPr>
              <a:t>tượng</a:t>
            </a:r>
            <a:r>
              <a:rPr lang="en-US" sz="1400" cap="none" dirty="0">
                <a:latin typeface="Times New Roman" panose="02020603050405020304" pitchFamily="18" charset="0"/>
                <a:cs typeface="Times New Roman" panose="02020603050405020304" pitchFamily="18" charset="0"/>
              </a:rPr>
              <a:t> </a:t>
            </a:r>
            <a:r>
              <a:rPr lang="en-US" sz="1400" cap="none" dirty="0" err="1">
                <a:latin typeface="Times New Roman" panose="02020603050405020304" pitchFamily="18" charset="0"/>
                <a:cs typeface="Times New Roman" panose="02020603050405020304" pitchFamily="18" charset="0"/>
              </a:rPr>
              <a:t>lớn</a:t>
            </a:r>
            <a:r>
              <a:rPr lang="en-US" sz="1400" cap="none" dirty="0">
                <a:latin typeface="Times New Roman" panose="02020603050405020304" pitchFamily="18" charset="0"/>
                <a:cs typeface="Times New Roman" panose="02020603050405020304" pitchFamily="18" charset="0"/>
              </a:rPr>
              <a:t> </a:t>
            </a:r>
            <a:r>
              <a:rPr lang="en-US" sz="1400" cap="none" dirty="0" err="1">
                <a:latin typeface="Times New Roman" panose="02020603050405020304" pitchFamily="18" charset="0"/>
                <a:cs typeface="Times New Roman" panose="02020603050405020304" pitchFamily="18" charset="0"/>
              </a:rPr>
              <a:t>hơn</a:t>
            </a:r>
            <a:r>
              <a:rPr lang="en-US" sz="1400" cap="none" dirty="0">
                <a:latin typeface="Times New Roman" panose="02020603050405020304" pitchFamily="18" charset="0"/>
                <a:cs typeface="Times New Roman" panose="02020603050405020304" pitchFamily="18" charset="0"/>
              </a:rPr>
              <a:t> so </a:t>
            </a:r>
            <a:r>
              <a:rPr lang="en-US" sz="1400" cap="none" dirty="0" err="1">
                <a:latin typeface="Times New Roman" panose="02020603050405020304" pitchFamily="18" charset="0"/>
                <a:cs typeface="Times New Roman" panose="02020603050405020304" pitchFamily="18" charset="0"/>
              </a:rPr>
              <a:t>với</a:t>
            </a:r>
            <a:r>
              <a:rPr lang="en-US" sz="1400" cap="none" dirty="0">
                <a:latin typeface="Times New Roman" panose="02020603050405020304" pitchFamily="18" charset="0"/>
                <a:cs typeface="Times New Roman" panose="02020603050405020304" pitchFamily="18" charset="0"/>
              </a:rPr>
              <a:t> </a:t>
            </a:r>
            <a:r>
              <a:rPr lang="en-US" sz="1400" cap="none" dirty="0" err="1">
                <a:latin typeface="Times New Roman" panose="02020603050405020304" pitchFamily="18" charset="0"/>
                <a:cs typeface="Times New Roman" panose="02020603050405020304" pitchFamily="18" charset="0"/>
              </a:rPr>
              <a:t>chụp</a:t>
            </a:r>
            <a:r>
              <a:rPr lang="en-US" sz="1400" cap="none" dirty="0">
                <a:latin typeface="Times New Roman" panose="02020603050405020304" pitchFamily="18" charset="0"/>
                <a:cs typeface="Times New Roman" panose="02020603050405020304" pitchFamily="18" charset="0"/>
              </a:rPr>
              <a:t> </a:t>
            </a:r>
            <a:r>
              <a:rPr lang="en-US" sz="1400" cap="none" dirty="0" err="1">
                <a:latin typeface="Times New Roman" panose="02020603050405020304" pitchFamily="18" charset="0"/>
                <a:cs typeface="Times New Roman" panose="02020603050405020304" pitchFamily="18" charset="0"/>
              </a:rPr>
              <a:t>cận</a:t>
            </a:r>
            <a:r>
              <a:rPr lang="en-US" sz="1400" cap="none" dirty="0">
                <a:latin typeface="Times New Roman" panose="02020603050405020304" pitchFamily="18" charset="0"/>
                <a:cs typeface="Times New Roman" panose="02020603050405020304" pitchFamily="18" charset="0"/>
              </a:rPr>
              <a:t> </a:t>
            </a:r>
            <a:r>
              <a:rPr lang="en-US" sz="1400" cap="none" dirty="0" err="1">
                <a:latin typeface="Times New Roman" panose="02020603050405020304" pitchFamily="18" charset="0"/>
                <a:cs typeface="Times New Roman" panose="02020603050405020304" pitchFamily="18" charset="0"/>
              </a:rPr>
              <a:t>cảnh</a:t>
            </a:r>
            <a:r>
              <a:rPr lang="en-US" sz="1400" cap="none" dirty="0">
                <a:latin typeface="Times New Roman" panose="02020603050405020304" pitchFamily="18" charset="0"/>
                <a:cs typeface="Times New Roman" panose="02020603050405020304" pitchFamily="18" charset="0"/>
              </a:rPr>
              <a:t> </a:t>
            </a:r>
            <a:r>
              <a:rPr lang="en-US" sz="1400" cap="none" dirty="0" err="1">
                <a:latin typeface="Times New Roman" panose="02020603050405020304" pitchFamily="18" charset="0"/>
                <a:cs typeface="Times New Roman" panose="02020603050405020304" pitchFamily="18" charset="0"/>
              </a:rPr>
              <a:t>một</a:t>
            </a:r>
            <a:r>
              <a:rPr lang="en-US" sz="1400" cap="none" dirty="0">
                <a:latin typeface="Times New Roman" panose="02020603050405020304" pitchFamily="18" charset="0"/>
                <a:cs typeface="Times New Roman" panose="02020603050405020304" pitchFamily="18" charset="0"/>
              </a:rPr>
              <a:t> </a:t>
            </a:r>
            <a:r>
              <a:rPr lang="en-US" sz="1400" cap="none" dirty="0" err="1">
                <a:latin typeface="Times New Roman" panose="02020603050405020304" pitchFamily="18" charset="0"/>
                <a:cs typeface="Times New Roman" panose="02020603050405020304" pitchFamily="18" charset="0"/>
              </a:rPr>
              <a:t>phần</a:t>
            </a:r>
            <a:r>
              <a:rPr lang="en-US" sz="1400" cap="none" dirty="0">
                <a:latin typeface="Times New Roman" panose="02020603050405020304" pitchFamily="18" charset="0"/>
                <a:cs typeface="Times New Roman" panose="02020603050405020304" pitchFamily="18" charset="0"/>
              </a:rPr>
              <a:t> </a:t>
            </a:r>
            <a:r>
              <a:rPr lang="en-US" sz="1400" cap="none" dirty="0" err="1">
                <a:latin typeface="Times New Roman" panose="02020603050405020304" pitchFamily="18" charset="0"/>
                <a:cs typeface="Times New Roman" panose="02020603050405020304" pitchFamily="18" charset="0"/>
              </a:rPr>
              <a:t>của</a:t>
            </a:r>
            <a:r>
              <a:rPr lang="en-US" sz="1400" cap="none" dirty="0">
                <a:latin typeface="Times New Roman" panose="02020603050405020304" pitchFamily="18" charset="0"/>
                <a:cs typeface="Times New Roman" panose="02020603050405020304" pitchFamily="18" charset="0"/>
              </a:rPr>
              <a:t> </a:t>
            </a:r>
            <a:r>
              <a:rPr lang="en-US" sz="1400" cap="none" dirty="0" err="1">
                <a:latin typeface="Times New Roman" panose="02020603050405020304" pitchFamily="18" charset="0"/>
                <a:cs typeface="Times New Roman" panose="02020603050405020304" pitchFamily="18" charset="0"/>
              </a:rPr>
              <a:t>bờ</a:t>
            </a:r>
            <a:r>
              <a:rPr lang="en-US" sz="1400" cap="none" dirty="0">
                <a:latin typeface="Times New Roman" panose="02020603050405020304" pitchFamily="18" charset="0"/>
                <a:cs typeface="Times New Roman" panose="02020603050405020304" pitchFamily="18" charset="0"/>
              </a:rPr>
              <a:t> </a:t>
            </a:r>
            <a:r>
              <a:rPr lang="en-US" sz="1400" cap="none" dirty="0" err="1">
                <a:latin typeface="Times New Roman" panose="02020603050405020304" pitchFamily="18" charset="0"/>
                <a:cs typeface="Times New Roman" panose="02020603050405020304" pitchFamily="18" charset="0"/>
              </a:rPr>
              <a:t>biển</a:t>
            </a:r>
            <a:r>
              <a:rPr lang="en-US" sz="1400" cap="none" dirty="0">
                <a:latin typeface="Times New Roman" panose="02020603050405020304" pitchFamily="18" charset="0"/>
                <a:cs typeface="Times New Roman" panose="02020603050405020304" pitchFamily="18" charset="0"/>
              </a:rPr>
              <a:t> </a:t>
            </a:r>
            <a:r>
              <a:rPr lang="en-US" sz="1400" cap="none" dirty="0" err="1">
                <a:latin typeface="Times New Roman" panose="02020603050405020304" pitchFamily="18" charset="0"/>
                <a:cs typeface="Times New Roman" panose="02020603050405020304" pitchFamily="18" charset="0"/>
              </a:rPr>
              <a:t>này</a:t>
            </a:r>
            <a:r>
              <a:rPr lang="en-US" sz="1400" cap="none" dirty="0">
                <a:latin typeface="Times New Roman" panose="02020603050405020304" pitchFamily="18" charset="0"/>
                <a:cs typeface="Times New Roman" panose="02020603050405020304" pitchFamily="18" charset="0"/>
              </a:rPr>
              <a:t>.</a:t>
            </a:r>
          </a:p>
          <a:p>
            <a:pPr algn="l"/>
            <a:endParaRPr lang="en-US" sz="1400"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404967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3094" y="447422"/>
            <a:ext cx="5092906" cy="1574808"/>
          </a:xfrm>
        </p:spPr>
        <p:txBody>
          <a:bodyPr/>
          <a:lstStyle/>
          <a:p>
            <a:pPr algn="l"/>
            <a:r>
              <a:rPr lang="en-US" dirty="0" err="1"/>
              <a:t>Bài</a:t>
            </a:r>
            <a:r>
              <a:rPr lang="en-US" dirty="0"/>
              <a:t> </a:t>
            </a:r>
            <a:r>
              <a:rPr lang="en-US" dirty="0" err="1"/>
              <a:t>học</a:t>
            </a:r>
            <a:r>
              <a:rPr lang="en-US" dirty="0"/>
              <a:t> </a:t>
            </a:r>
            <a:r>
              <a:rPr lang="en-US" dirty="0" err="1"/>
              <a:t>rút</a:t>
            </a:r>
            <a:r>
              <a:rPr lang="en-US" dirty="0"/>
              <a:t> </a:t>
            </a:r>
            <a:r>
              <a:rPr lang="en-US" dirty="0" err="1"/>
              <a:t>ra</a:t>
            </a:r>
            <a:endParaRPr lang="en-US" dirty="0"/>
          </a:p>
        </p:txBody>
      </p:sp>
      <p:sp>
        <p:nvSpPr>
          <p:cNvPr id="4" name="Text Placeholder 3"/>
          <p:cNvSpPr>
            <a:spLocks noGrp="1"/>
          </p:cNvSpPr>
          <p:nvPr>
            <p:ph type="body" sz="half" idx="2"/>
          </p:nvPr>
        </p:nvSpPr>
        <p:spPr>
          <a:xfrm>
            <a:off x="913794" y="2208628"/>
            <a:ext cx="8700469" cy="2627143"/>
          </a:xfrm>
        </p:spPr>
        <p:txBody>
          <a:bodyPr>
            <a:normAutofit/>
          </a:bodyPr>
          <a:lstStyle/>
          <a:p>
            <a:pPr algn="l"/>
            <a:r>
              <a:rPr lang="en-US" b="1" cap="none" dirty="0" err="1">
                <a:solidFill>
                  <a:srgbClr val="FF0000"/>
                </a:solidFill>
                <a:latin typeface="Times New Roman" panose="02020603050405020304" pitchFamily="18" charset="0"/>
                <a:cs typeface="Times New Roman" panose="02020603050405020304" pitchFamily="18" charset="0"/>
              </a:rPr>
              <a:t>Trong</a:t>
            </a:r>
            <a:r>
              <a:rPr lang="en-US" b="1" cap="none" dirty="0">
                <a:solidFill>
                  <a:srgbClr val="FF0000"/>
                </a:solidFill>
                <a:latin typeface="Times New Roman" panose="02020603050405020304" pitchFamily="18" charset="0"/>
                <a:cs typeface="Times New Roman" panose="02020603050405020304" pitchFamily="18" charset="0"/>
              </a:rPr>
              <a:t> </a:t>
            </a:r>
            <a:r>
              <a:rPr lang="en-US" b="1" cap="none" dirty="0" err="1">
                <a:solidFill>
                  <a:srgbClr val="FF0000"/>
                </a:solidFill>
                <a:latin typeface="Times New Roman" panose="02020603050405020304" pitchFamily="18" charset="0"/>
                <a:cs typeface="Times New Roman" panose="02020603050405020304" pitchFamily="18" charset="0"/>
              </a:rPr>
              <a:t>thiết</a:t>
            </a:r>
            <a:r>
              <a:rPr lang="en-US" b="1" cap="none" dirty="0">
                <a:solidFill>
                  <a:srgbClr val="FF0000"/>
                </a:solidFill>
                <a:latin typeface="Times New Roman" panose="02020603050405020304" pitchFamily="18" charset="0"/>
                <a:cs typeface="Times New Roman" panose="02020603050405020304" pitchFamily="18" charset="0"/>
              </a:rPr>
              <a:t> </a:t>
            </a:r>
            <a:r>
              <a:rPr lang="en-US" b="1" cap="none" dirty="0" err="1">
                <a:solidFill>
                  <a:srgbClr val="FF0000"/>
                </a:solidFill>
                <a:latin typeface="Times New Roman" panose="02020603050405020304" pitchFamily="18" charset="0"/>
                <a:cs typeface="Times New Roman" panose="02020603050405020304" pitchFamily="18" charset="0"/>
              </a:rPr>
              <a:t>kế</a:t>
            </a:r>
            <a:r>
              <a:rPr lang="en-US" b="1" cap="none" dirty="0">
                <a:solidFill>
                  <a:srgbClr val="FF0000"/>
                </a:solidFill>
                <a:latin typeface="Times New Roman" panose="02020603050405020304" pitchFamily="18" charset="0"/>
                <a:cs typeface="Times New Roman" panose="02020603050405020304" pitchFamily="18" charset="0"/>
              </a:rPr>
              <a:t>, </a:t>
            </a:r>
            <a:r>
              <a:rPr lang="en-US" b="1" cap="none" dirty="0" err="1">
                <a:solidFill>
                  <a:srgbClr val="FF0000"/>
                </a:solidFill>
                <a:latin typeface="Times New Roman" panose="02020603050405020304" pitchFamily="18" charset="0"/>
                <a:cs typeface="Times New Roman" panose="02020603050405020304" pitchFamily="18" charset="0"/>
              </a:rPr>
              <a:t>góc</a:t>
            </a:r>
            <a:r>
              <a:rPr lang="en-US" b="1" cap="none" dirty="0">
                <a:solidFill>
                  <a:srgbClr val="FF0000"/>
                </a:solidFill>
                <a:latin typeface="Times New Roman" panose="02020603050405020304" pitchFamily="18" charset="0"/>
                <a:cs typeface="Times New Roman" panose="02020603050405020304" pitchFamily="18" charset="0"/>
              </a:rPr>
              <a:t> </a:t>
            </a:r>
            <a:r>
              <a:rPr lang="en-US" b="1" cap="none" dirty="0" err="1">
                <a:solidFill>
                  <a:srgbClr val="FF0000"/>
                </a:solidFill>
                <a:latin typeface="Times New Roman" panose="02020603050405020304" pitchFamily="18" charset="0"/>
                <a:cs typeface="Times New Roman" panose="02020603050405020304" pitchFamily="18" charset="0"/>
              </a:rPr>
              <a:t>nhìn</a:t>
            </a:r>
            <a:r>
              <a:rPr lang="en-US" b="1" cap="none" dirty="0">
                <a:solidFill>
                  <a:srgbClr val="FF0000"/>
                </a:solidFill>
                <a:latin typeface="Times New Roman" panose="02020603050405020304" pitchFamily="18" charset="0"/>
                <a:cs typeface="Times New Roman" panose="02020603050405020304" pitchFamily="18" charset="0"/>
              </a:rPr>
              <a:t> </a:t>
            </a:r>
            <a:r>
              <a:rPr lang="en-US" b="1" cap="none" dirty="0" err="1">
                <a:solidFill>
                  <a:srgbClr val="FF0000"/>
                </a:solidFill>
                <a:latin typeface="Times New Roman" panose="02020603050405020304" pitchFamily="18" charset="0"/>
                <a:cs typeface="Times New Roman" panose="02020603050405020304" pitchFamily="18" charset="0"/>
              </a:rPr>
              <a:t>ảnh</a:t>
            </a:r>
            <a:r>
              <a:rPr lang="en-US" b="1" cap="none" dirty="0">
                <a:solidFill>
                  <a:srgbClr val="FF0000"/>
                </a:solidFill>
                <a:latin typeface="Times New Roman" panose="02020603050405020304" pitchFamily="18" charset="0"/>
                <a:cs typeface="Times New Roman" panose="02020603050405020304" pitchFamily="18" charset="0"/>
              </a:rPr>
              <a:t> </a:t>
            </a:r>
            <a:r>
              <a:rPr lang="en-US" b="1" cap="none" dirty="0" err="1">
                <a:solidFill>
                  <a:srgbClr val="FF0000"/>
                </a:solidFill>
                <a:latin typeface="Times New Roman" panose="02020603050405020304" pitchFamily="18" charset="0"/>
                <a:cs typeface="Times New Roman" panose="02020603050405020304" pitchFamily="18" charset="0"/>
              </a:rPr>
              <a:t>hưởng</a:t>
            </a:r>
            <a:r>
              <a:rPr lang="en-US" b="1" cap="none" dirty="0">
                <a:solidFill>
                  <a:srgbClr val="FF0000"/>
                </a:solidFill>
                <a:latin typeface="Times New Roman" panose="02020603050405020304" pitchFamily="18" charset="0"/>
                <a:cs typeface="Times New Roman" panose="02020603050405020304" pitchFamily="18" charset="0"/>
              </a:rPr>
              <a:t> </a:t>
            </a:r>
            <a:r>
              <a:rPr lang="en-US" b="1" cap="none" dirty="0" err="1">
                <a:solidFill>
                  <a:srgbClr val="FF0000"/>
                </a:solidFill>
                <a:latin typeface="Times New Roman" panose="02020603050405020304" pitchFamily="18" charset="0"/>
                <a:cs typeface="Times New Roman" panose="02020603050405020304" pitchFamily="18" charset="0"/>
              </a:rPr>
              <a:t>rất</a:t>
            </a:r>
            <a:r>
              <a:rPr lang="en-US" b="1" cap="none" dirty="0">
                <a:solidFill>
                  <a:srgbClr val="FF0000"/>
                </a:solidFill>
                <a:latin typeface="Times New Roman" panose="02020603050405020304" pitchFamily="18" charset="0"/>
                <a:cs typeface="Times New Roman" panose="02020603050405020304" pitchFamily="18" charset="0"/>
              </a:rPr>
              <a:t> </a:t>
            </a:r>
            <a:r>
              <a:rPr lang="en-US" b="1" cap="none" dirty="0" err="1">
                <a:solidFill>
                  <a:srgbClr val="FF0000"/>
                </a:solidFill>
                <a:latin typeface="Times New Roman" panose="02020603050405020304" pitchFamily="18" charset="0"/>
                <a:cs typeface="Times New Roman" panose="02020603050405020304" pitchFamily="18" charset="0"/>
              </a:rPr>
              <a:t>lớn</a:t>
            </a:r>
            <a:r>
              <a:rPr lang="en-US" b="1" cap="none" dirty="0">
                <a:solidFill>
                  <a:srgbClr val="FF0000"/>
                </a:solidFill>
                <a:latin typeface="Times New Roman" panose="02020603050405020304" pitchFamily="18" charset="0"/>
                <a:cs typeface="Times New Roman" panose="02020603050405020304" pitchFamily="18" charset="0"/>
              </a:rPr>
              <a:t> </a:t>
            </a:r>
            <a:r>
              <a:rPr lang="en-US" b="1" cap="none" dirty="0" err="1">
                <a:solidFill>
                  <a:srgbClr val="FF0000"/>
                </a:solidFill>
                <a:latin typeface="Times New Roman" panose="02020603050405020304" pitchFamily="18" charset="0"/>
                <a:cs typeface="Times New Roman" panose="02020603050405020304" pitchFamily="18" charset="0"/>
              </a:rPr>
              <a:t>tới</a:t>
            </a:r>
            <a:r>
              <a:rPr lang="en-US" b="1" cap="none" dirty="0">
                <a:solidFill>
                  <a:srgbClr val="FF0000"/>
                </a:solidFill>
                <a:latin typeface="Times New Roman" panose="02020603050405020304" pitchFamily="18" charset="0"/>
                <a:cs typeface="Times New Roman" panose="02020603050405020304" pitchFamily="18" charset="0"/>
              </a:rPr>
              <a:t> </a:t>
            </a:r>
            <a:r>
              <a:rPr lang="en-US" b="1" cap="none" dirty="0" err="1">
                <a:solidFill>
                  <a:srgbClr val="FF0000"/>
                </a:solidFill>
                <a:latin typeface="Times New Roman" panose="02020603050405020304" pitchFamily="18" charset="0"/>
                <a:cs typeface="Times New Roman" panose="02020603050405020304" pitchFamily="18" charset="0"/>
              </a:rPr>
              <a:t>nội</a:t>
            </a:r>
            <a:r>
              <a:rPr lang="en-US" b="1" cap="none" dirty="0">
                <a:solidFill>
                  <a:srgbClr val="FF0000"/>
                </a:solidFill>
                <a:latin typeface="Times New Roman" panose="02020603050405020304" pitchFamily="18" charset="0"/>
                <a:cs typeface="Times New Roman" panose="02020603050405020304" pitchFamily="18" charset="0"/>
              </a:rPr>
              <a:t> dung </a:t>
            </a:r>
            <a:r>
              <a:rPr lang="en-US" b="1" cap="none" dirty="0" err="1">
                <a:solidFill>
                  <a:srgbClr val="FF0000"/>
                </a:solidFill>
                <a:latin typeface="Times New Roman" panose="02020603050405020304" pitchFamily="18" charset="0"/>
                <a:cs typeface="Times New Roman" panose="02020603050405020304" pitchFamily="18" charset="0"/>
              </a:rPr>
              <a:t>mà</a:t>
            </a:r>
            <a:r>
              <a:rPr lang="en-US" b="1" cap="none" dirty="0">
                <a:solidFill>
                  <a:srgbClr val="FF0000"/>
                </a:solidFill>
                <a:latin typeface="Times New Roman" panose="02020603050405020304" pitchFamily="18" charset="0"/>
                <a:cs typeface="Times New Roman" panose="02020603050405020304" pitchFamily="18" charset="0"/>
              </a:rPr>
              <a:t> </a:t>
            </a:r>
            <a:r>
              <a:rPr lang="en-US" b="1" cap="none" dirty="0" err="1">
                <a:solidFill>
                  <a:srgbClr val="FF0000"/>
                </a:solidFill>
                <a:latin typeface="Times New Roman" panose="02020603050405020304" pitchFamily="18" charset="0"/>
                <a:cs typeface="Times New Roman" panose="02020603050405020304" pitchFamily="18" charset="0"/>
              </a:rPr>
              <a:t>người</a:t>
            </a:r>
            <a:r>
              <a:rPr lang="en-US" b="1" cap="none" dirty="0">
                <a:solidFill>
                  <a:srgbClr val="FF0000"/>
                </a:solidFill>
                <a:latin typeface="Times New Roman" panose="02020603050405020304" pitchFamily="18" charset="0"/>
                <a:cs typeface="Times New Roman" panose="02020603050405020304" pitchFamily="18" charset="0"/>
              </a:rPr>
              <a:t> </a:t>
            </a:r>
            <a:r>
              <a:rPr lang="en-US" b="1" cap="none" dirty="0" err="1">
                <a:solidFill>
                  <a:srgbClr val="FF0000"/>
                </a:solidFill>
                <a:latin typeface="Times New Roman" panose="02020603050405020304" pitchFamily="18" charset="0"/>
                <a:cs typeface="Times New Roman" panose="02020603050405020304" pitchFamily="18" charset="0"/>
              </a:rPr>
              <a:t>thiết</a:t>
            </a:r>
            <a:r>
              <a:rPr lang="en-US" b="1" cap="none" dirty="0">
                <a:solidFill>
                  <a:srgbClr val="FF0000"/>
                </a:solidFill>
                <a:latin typeface="Times New Roman" panose="02020603050405020304" pitchFamily="18" charset="0"/>
                <a:cs typeface="Times New Roman" panose="02020603050405020304" pitchFamily="18" charset="0"/>
              </a:rPr>
              <a:t> </a:t>
            </a:r>
            <a:r>
              <a:rPr lang="en-US" b="1" cap="none" dirty="0" err="1">
                <a:solidFill>
                  <a:srgbClr val="FF0000"/>
                </a:solidFill>
                <a:latin typeface="Times New Roman" panose="02020603050405020304" pitchFamily="18" charset="0"/>
                <a:cs typeface="Times New Roman" panose="02020603050405020304" pitchFamily="18" charset="0"/>
              </a:rPr>
              <a:t>kế</a:t>
            </a:r>
            <a:r>
              <a:rPr lang="en-US" b="1" cap="none" dirty="0">
                <a:solidFill>
                  <a:srgbClr val="FF0000"/>
                </a:solidFill>
                <a:latin typeface="Times New Roman" panose="02020603050405020304" pitchFamily="18" charset="0"/>
                <a:cs typeface="Times New Roman" panose="02020603050405020304" pitchFamily="18" charset="0"/>
              </a:rPr>
              <a:t> </a:t>
            </a:r>
            <a:r>
              <a:rPr lang="en-US" b="1" cap="none" dirty="0" err="1">
                <a:solidFill>
                  <a:srgbClr val="FF0000"/>
                </a:solidFill>
                <a:latin typeface="Times New Roman" panose="02020603050405020304" pitchFamily="18" charset="0"/>
                <a:cs typeface="Times New Roman" panose="02020603050405020304" pitchFamily="18" charset="0"/>
              </a:rPr>
              <a:t>muốn</a:t>
            </a:r>
            <a:r>
              <a:rPr lang="en-US" b="1" cap="none" dirty="0">
                <a:solidFill>
                  <a:srgbClr val="FF0000"/>
                </a:solidFill>
                <a:latin typeface="Times New Roman" panose="02020603050405020304" pitchFamily="18" charset="0"/>
                <a:cs typeface="Times New Roman" panose="02020603050405020304" pitchFamily="18" charset="0"/>
              </a:rPr>
              <a:t> </a:t>
            </a:r>
            <a:r>
              <a:rPr lang="en-US" b="1" cap="none" dirty="0" err="1">
                <a:solidFill>
                  <a:srgbClr val="FF0000"/>
                </a:solidFill>
                <a:latin typeface="Times New Roman" panose="02020603050405020304" pitchFamily="18" charset="0"/>
                <a:cs typeface="Times New Roman" panose="02020603050405020304" pitchFamily="18" charset="0"/>
              </a:rPr>
              <a:t>truyền</a:t>
            </a:r>
            <a:r>
              <a:rPr lang="en-US" b="1" cap="none" dirty="0">
                <a:solidFill>
                  <a:srgbClr val="FF0000"/>
                </a:solidFill>
                <a:latin typeface="Times New Roman" panose="02020603050405020304" pitchFamily="18" charset="0"/>
                <a:cs typeface="Times New Roman" panose="02020603050405020304" pitchFamily="18" charset="0"/>
              </a:rPr>
              <a:t> </a:t>
            </a:r>
            <a:r>
              <a:rPr lang="en-US" b="1" cap="none" dirty="0" err="1">
                <a:solidFill>
                  <a:srgbClr val="FF0000"/>
                </a:solidFill>
                <a:latin typeface="Times New Roman" panose="02020603050405020304" pitchFamily="18" charset="0"/>
                <a:cs typeface="Times New Roman" panose="02020603050405020304" pitchFamily="18" charset="0"/>
              </a:rPr>
              <a:t>đạt</a:t>
            </a:r>
            <a:r>
              <a:rPr lang="en-US" b="1" cap="none" dirty="0">
                <a:solidFill>
                  <a:srgbClr val="FF0000"/>
                </a:solidFill>
                <a:latin typeface="Times New Roman" panose="02020603050405020304" pitchFamily="18" charset="0"/>
                <a:cs typeface="Times New Roman" panose="02020603050405020304" pitchFamily="18" charset="0"/>
              </a:rPr>
              <a:t>.</a:t>
            </a:r>
          </a:p>
          <a:p>
            <a:pPr algn="l"/>
            <a:r>
              <a:rPr lang="en-US" b="1" cap="none" dirty="0" err="1">
                <a:solidFill>
                  <a:srgbClr val="FF0000"/>
                </a:solidFill>
                <a:latin typeface="Times New Roman" panose="02020603050405020304" pitchFamily="18" charset="0"/>
                <a:cs typeface="Times New Roman" panose="02020603050405020304" pitchFamily="18" charset="0"/>
              </a:rPr>
              <a:t>Việc</a:t>
            </a:r>
            <a:r>
              <a:rPr lang="en-US" b="1" cap="none" dirty="0">
                <a:solidFill>
                  <a:srgbClr val="FF0000"/>
                </a:solidFill>
                <a:latin typeface="Times New Roman" panose="02020603050405020304" pitchFamily="18" charset="0"/>
                <a:cs typeface="Times New Roman" panose="02020603050405020304" pitchFamily="18" charset="0"/>
              </a:rPr>
              <a:t> </a:t>
            </a:r>
            <a:r>
              <a:rPr lang="en-US" b="1" cap="none" dirty="0" err="1">
                <a:solidFill>
                  <a:srgbClr val="FF0000"/>
                </a:solidFill>
                <a:latin typeface="Times New Roman" panose="02020603050405020304" pitchFamily="18" charset="0"/>
                <a:cs typeface="Times New Roman" panose="02020603050405020304" pitchFamily="18" charset="0"/>
              </a:rPr>
              <a:t>lựa</a:t>
            </a:r>
            <a:r>
              <a:rPr lang="en-US" b="1" cap="none" dirty="0">
                <a:solidFill>
                  <a:srgbClr val="FF0000"/>
                </a:solidFill>
                <a:latin typeface="Times New Roman" panose="02020603050405020304" pitchFamily="18" charset="0"/>
                <a:cs typeface="Times New Roman" panose="02020603050405020304" pitchFamily="18" charset="0"/>
              </a:rPr>
              <a:t> </a:t>
            </a:r>
            <a:r>
              <a:rPr lang="en-US" b="1" cap="none" dirty="0" err="1">
                <a:solidFill>
                  <a:srgbClr val="FF0000"/>
                </a:solidFill>
                <a:latin typeface="Times New Roman" panose="02020603050405020304" pitchFamily="18" charset="0"/>
                <a:cs typeface="Times New Roman" panose="02020603050405020304" pitchFamily="18" charset="0"/>
              </a:rPr>
              <a:t>chọn</a:t>
            </a:r>
            <a:r>
              <a:rPr lang="en-US" b="1" cap="none" dirty="0">
                <a:solidFill>
                  <a:srgbClr val="FF0000"/>
                </a:solidFill>
                <a:latin typeface="Times New Roman" panose="02020603050405020304" pitchFamily="18" charset="0"/>
                <a:cs typeface="Times New Roman" panose="02020603050405020304" pitchFamily="18" charset="0"/>
              </a:rPr>
              <a:t> </a:t>
            </a:r>
            <a:r>
              <a:rPr lang="en-US" b="1" cap="none" dirty="0" err="1">
                <a:solidFill>
                  <a:srgbClr val="FF0000"/>
                </a:solidFill>
                <a:latin typeface="Times New Roman" panose="02020603050405020304" pitchFamily="18" charset="0"/>
                <a:cs typeface="Times New Roman" panose="02020603050405020304" pitchFamily="18" charset="0"/>
              </a:rPr>
              <a:t>góc</a:t>
            </a:r>
            <a:r>
              <a:rPr lang="en-US" b="1" cap="none" dirty="0">
                <a:solidFill>
                  <a:srgbClr val="FF0000"/>
                </a:solidFill>
                <a:latin typeface="Times New Roman" panose="02020603050405020304" pitchFamily="18" charset="0"/>
                <a:cs typeface="Times New Roman" panose="02020603050405020304" pitchFamily="18" charset="0"/>
              </a:rPr>
              <a:t> </a:t>
            </a:r>
            <a:r>
              <a:rPr lang="en-US" b="1" cap="none" dirty="0" err="1">
                <a:solidFill>
                  <a:srgbClr val="FF0000"/>
                </a:solidFill>
                <a:latin typeface="Times New Roman" panose="02020603050405020304" pitchFamily="18" charset="0"/>
                <a:cs typeface="Times New Roman" panose="02020603050405020304" pitchFamily="18" charset="0"/>
              </a:rPr>
              <a:t>nhìn</a:t>
            </a:r>
            <a:r>
              <a:rPr lang="en-US" b="1" cap="none" dirty="0">
                <a:solidFill>
                  <a:srgbClr val="FF0000"/>
                </a:solidFill>
                <a:latin typeface="Times New Roman" panose="02020603050405020304" pitchFamily="18" charset="0"/>
                <a:cs typeface="Times New Roman" panose="02020603050405020304" pitchFamily="18" charset="0"/>
              </a:rPr>
              <a:t> </a:t>
            </a:r>
            <a:r>
              <a:rPr lang="en-US" b="1" cap="none" dirty="0" err="1">
                <a:solidFill>
                  <a:srgbClr val="FF0000"/>
                </a:solidFill>
                <a:latin typeface="Times New Roman" panose="02020603050405020304" pitchFamily="18" charset="0"/>
                <a:cs typeface="Times New Roman" panose="02020603050405020304" pitchFamily="18" charset="0"/>
              </a:rPr>
              <a:t>phù</a:t>
            </a:r>
            <a:r>
              <a:rPr lang="en-US" b="1" cap="none" dirty="0">
                <a:solidFill>
                  <a:srgbClr val="FF0000"/>
                </a:solidFill>
                <a:latin typeface="Times New Roman" panose="02020603050405020304" pitchFamily="18" charset="0"/>
                <a:cs typeface="Times New Roman" panose="02020603050405020304" pitchFamily="18" charset="0"/>
              </a:rPr>
              <a:t> </a:t>
            </a:r>
            <a:r>
              <a:rPr lang="en-US" b="1" cap="none" dirty="0" err="1">
                <a:solidFill>
                  <a:srgbClr val="FF0000"/>
                </a:solidFill>
                <a:latin typeface="Times New Roman" panose="02020603050405020304" pitchFamily="18" charset="0"/>
                <a:cs typeface="Times New Roman" panose="02020603050405020304" pitchFamily="18" charset="0"/>
              </a:rPr>
              <a:t>hợp</a:t>
            </a:r>
            <a:r>
              <a:rPr lang="en-US" b="1" cap="none" dirty="0">
                <a:solidFill>
                  <a:srgbClr val="FF0000"/>
                </a:solidFill>
                <a:latin typeface="Times New Roman" panose="02020603050405020304" pitchFamily="18" charset="0"/>
                <a:cs typeface="Times New Roman" panose="02020603050405020304" pitchFamily="18" charset="0"/>
              </a:rPr>
              <a:t>, </a:t>
            </a:r>
            <a:r>
              <a:rPr lang="en-US" b="1" cap="none" dirty="0" err="1">
                <a:solidFill>
                  <a:srgbClr val="FF0000"/>
                </a:solidFill>
                <a:latin typeface="Times New Roman" panose="02020603050405020304" pitchFamily="18" charset="0"/>
                <a:cs typeface="Times New Roman" panose="02020603050405020304" pitchFamily="18" charset="0"/>
              </a:rPr>
              <a:t>sẽ</a:t>
            </a:r>
            <a:r>
              <a:rPr lang="en-US" b="1" cap="none" dirty="0">
                <a:solidFill>
                  <a:srgbClr val="FF0000"/>
                </a:solidFill>
                <a:latin typeface="Times New Roman" panose="02020603050405020304" pitchFamily="18" charset="0"/>
                <a:cs typeface="Times New Roman" panose="02020603050405020304" pitchFamily="18" charset="0"/>
              </a:rPr>
              <a:t> </a:t>
            </a:r>
            <a:r>
              <a:rPr lang="en-US" b="1" cap="none" dirty="0" err="1">
                <a:solidFill>
                  <a:srgbClr val="FF0000"/>
                </a:solidFill>
                <a:latin typeface="Times New Roman" panose="02020603050405020304" pitchFamily="18" charset="0"/>
                <a:cs typeface="Times New Roman" panose="02020603050405020304" pitchFamily="18" charset="0"/>
              </a:rPr>
              <a:t>khiến</a:t>
            </a:r>
            <a:r>
              <a:rPr lang="en-US" b="1" cap="none" dirty="0">
                <a:solidFill>
                  <a:srgbClr val="FF0000"/>
                </a:solidFill>
                <a:latin typeface="Times New Roman" panose="02020603050405020304" pitchFamily="18" charset="0"/>
                <a:cs typeface="Times New Roman" panose="02020603050405020304" pitchFamily="18" charset="0"/>
              </a:rPr>
              <a:t> </a:t>
            </a:r>
            <a:r>
              <a:rPr lang="en-US" b="1" cap="none" dirty="0" err="1">
                <a:solidFill>
                  <a:srgbClr val="FF0000"/>
                </a:solidFill>
                <a:latin typeface="Times New Roman" panose="02020603050405020304" pitchFamily="18" charset="0"/>
                <a:cs typeface="Times New Roman" panose="02020603050405020304" pitchFamily="18" charset="0"/>
              </a:rPr>
              <a:t>cho</a:t>
            </a:r>
            <a:r>
              <a:rPr lang="en-US" b="1" cap="none" dirty="0">
                <a:solidFill>
                  <a:srgbClr val="FF0000"/>
                </a:solidFill>
                <a:latin typeface="Times New Roman" panose="02020603050405020304" pitchFamily="18" charset="0"/>
                <a:cs typeface="Times New Roman" panose="02020603050405020304" pitchFamily="18" charset="0"/>
              </a:rPr>
              <a:t> </a:t>
            </a:r>
            <a:r>
              <a:rPr lang="en-US" b="1" cap="none" dirty="0" err="1">
                <a:solidFill>
                  <a:srgbClr val="FF0000"/>
                </a:solidFill>
                <a:latin typeface="Times New Roman" panose="02020603050405020304" pitchFamily="18" charset="0"/>
                <a:cs typeface="Times New Roman" panose="02020603050405020304" pitchFamily="18" charset="0"/>
              </a:rPr>
              <a:t>nội</a:t>
            </a:r>
            <a:r>
              <a:rPr lang="en-US" b="1" cap="none" dirty="0">
                <a:solidFill>
                  <a:srgbClr val="FF0000"/>
                </a:solidFill>
                <a:latin typeface="Times New Roman" panose="02020603050405020304" pitchFamily="18" charset="0"/>
                <a:cs typeface="Times New Roman" panose="02020603050405020304" pitchFamily="18" charset="0"/>
              </a:rPr>
              <a:t> dung </a:t>
            </a:r>
            <a:r>
              <a:rPr lang="en-US" b="1" cap="none" dirty="0" err="1">
                <a:solidFill>
                  <a:srgbClr val="FF0000"/>
                </a:solidFill>
                <a:latin typeface="Times New Roman" panose="02020603050405020304" pitchFamily="18" charset="0"/>
                <a:cs typeface="Times New Roman" panose="02020603050405020304" pitchFamily="18" charset="0"/>
              </a:rPr>
              <a:t>truyền</a:t>
            </a:r>
            <a:r>
              <a:rPr lang="en-US" b="1" cap="none" dirty="0">
                <a:solidFill>
                  <a:srgbClr val="FF0000"/>
                </a:solidFill>
                <a:latin typeface="Times New Roman" panose="02020603050405020304" pitchFamily="18" charset="0"/>
                <a:cs typeface="Times New Roman" panose="02020603050405020304" pitchFamily="18" charset="0"/>
              </a:rPr>
              <a:t> </a:t>
            </a:r>
            <a:r>
              <a:rPr lang="en-US" b="1" cap="none" dirty="0" err="1">
                <a:solidFill>
                  <a:srgbClr val="FF0000"/>
                </a:solidFill>
                <a:latin typeface="Times New Roman" panose="02020603050405020304" pitchFamily="18" charset="0"/>
                <a:cs typeface="Times New Roman" panose="02020603050405020304" pitchFamily="18" charset="0"/>
              </a:rPr>
              <a:t>tải</a:t>
            </a:r>
            <a:r>
              <a:rPr lang="en-US" b="1" cap="none" dirty="0">
                <a:solidFill>
                  <a:srgbClr val="FF0000"/>
                </a:solidFill>
                <a:latin typeface="Times New Roman" panose="02020603050405020304" pitchFamily="18" charset="0"/>
                <a:cs typeface="Times New Roman" panose="02020603050405020304" pitchFamily="18" charset="0"/>
              </a:rPr>
              <a:t> </a:t>
            </a:r>
            <a:r>
              <a:rPr lang="en-US" b="1" cap="none" dirty="0" err="1">
                <a:solidFill>
                  <a:srgbClr val="FF0000"/>
                </a:solidFill>
                <a:latin typeface="Times New Roman" panose="02020603050405020304" pitchFamily="18" charset="0"/>
                <a:cs typeface="Times New Roman" panose="02020603050405020304" pitchFamily="18" charset="0"/>
              </a:rPr>
              <a:t>bí</a:t>
            </a:r>
            <a:r>
              <a:rPr lang="en-US" b="1" cap="none" dirty="0">
                <a:solidFill>
                  <a:srgbClr val="FF0000"/>
                </a:solidFill>
                <a:latin typeface="Times New Roman" panose="02020603050405020304" pitchFamily="18" charset="0"/>
                <a:cs typeface="Times New Roman" panose="02020603050405020304" pitchFamily="18" charset="0"/>
              </a:rPr>
              <a:t> </a:t>
            </a:r>
            <a:r>
              <a:rPr lang="en-US" b="1" cap="none" dirty="0" err="1">
                <a:solidFill>
                  <a:srgbClr val="FF0000"/>
                </a:solidFill>
                <a:latin typeface="Times New Roman" panose="02020603050405020304" pitchFamily="18" charset="0"/>
                <a:cs typeface="Times New Roman" panose="02020603050405020304" pitchFamily="18" charset="0"/>
              </a:rPr>
              <a:t>ẩn</a:t>
            </a:r>
            <a:r>
              <a:rPr lang="en-US" b="1" cap="none" dirty="0">
                <a:solidFill>
                  <a:srgbClr val="FF0000"/>
                </a:solidFill>
                <a:latin typeface="Times New Roman" panose="02020603050405020304" pitchFamily="18" charset="0"/>
                <a:cs typeface="Times New Roman" panose="02020603050405020304" pitchFamily="18" charset="0"/>
              </a:rPr>
              <a:t> </a:t>
            </a:r>
            <a:r>
              <a:rPr lang="en-US" b="1" cap="none" dirty="0" err="1">
                <a:solidFill>
                  <a:srgbClr val="FF0000"/>
                </a:solidFill>
                <a:latin typeface="Times New Roman" panose="02020603050405020304" pitchFamily="18" charset="0"/>
                <a:cs typeface="Times New Roman" panose="02020603050405020304" pitchFamily="18" charset="0"/>
              </a:rPr>
              <a:t>và</a:t>
            </a:r>
            <a:r>
              <a:rPr lang="en-US" b="1" cap="none" dirty="0">
                <a:solidFill>
                  <a:srgbClr val="FF0000"/>
                </a:solidFill>
                <a:latin typeface="Times New Roman" panose="02020603050405020304" pitchFamily="18" charset="0"/>
                <a:cs typeface="Times New Roman" panose="02020603050405020304" pitchFamily="18" charset="0"/>
              </a:rPr>
              <a:t> </a:t>
            </a:r>
            <a:r>
              <a:rPr lang="en-US" b="1" cap="none" dirty="0" err="1">
                <a:solidFill>
                  <a:srgbClr val="FF0000"/>
                </a:solidFill>
                <a:latin typeface="Times New Roman" panose="02020603050405020304" pitchFamily="18" charset="0"/>
                <a:cs typeface="Times New Roman" panose="02020603050405020304" pitchFamily="18" charset="0"/>
              </a:rPr>
              <a:t>sâu</a:t>
            </a:r>
            <a:r>
              <a:rPr lang="en-US" b="1" cap="none" dirty="0">
                <a:solidFill>
                  <a:srgbClr val="FF0000"/>
                </a:solidFill>
                <a:latin typeface="Times New Roman" panose="02020603050405020304" pitchFamily="18" charset="0"/>
                <a:cs typeface="Times New Roman" panose="02020603050405020304" pitchFamily="18" charset="0"/>
              </a:rPr>
              <a:t> </a:t>
            </a:r>
            <a:r>
              <a:rPr lang="en-US" b="1" cap="none" dirty="0" err="1">
                <a:solidFill>
                  <a:srgbClr val="FF0000"/>
                </a:solidFill>
                <a:latin typeface="Times New Roman" panose="02020603050405020304" pitchFamily="18" charset="0"/>
                <a:cs typeface="Times New Roman" panose="02020603050405020304" pitchFamily="18" charset="0"/>
              </a:rPr>
              <a:t>sắc</a:t>
            </a:r>
            <a:r>
              <a:rPr lang="en-US" b="1" cap="none" dirty="0">
                <a:solidFill>
                  <a:srgbClr val="FF0000"/>
                </a:solidFill>
                <a:latin typeface="Times New Roman" panose="02020603050405020304" pitchFamily="18" charset="0"/>
                <a:cs typeface="Times New Roman" panose="02020603050405020304" pitchFamily="18" charset="0"/>
              </a:rPr>
              <a:t> </a:t>
            </a:r>
            <a:r>
              <a:rPr lang="en-US" b="1" cap="none" dirty="0" err="1">
                <a:solidFill>
                  <a:srgbClr val="FF0000"/>
                </a:solidFill>
                <a:latin typeface="Times New Roman" panose="02020603050405020304" pitchFamily="18" charset="0"/>
                <a:cs typeface="Times New Roman" panose="02020603050405020304" pitchFamily="18" charset="0"/>
              </a:rPr>
              <a:t>hơn</a:t>
            </a:r>
            <a:r>
              <a:rPr lang="en-US" b="1" cap="none" dirty="0">
                <a:solidFill>
                  <a:srgbClr val="FF000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1488651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ài liệu" ma:contentTypeID="0x010100AD3CF939A1FFCA4AACFD02C563266947" ma:contentTypeVersion="2" ma:contentTypeDescription="Tạo tài liệu mới." ma:contentTypeScope="" ma:versionID="af4cbbbc52a3634a80909c736af9062e">
  <xsd:schema xmlns:xsd="http://www.w3.org/2001/XMLSchema" xmlns:xs="http://www.w3.org/2001/XMLSchema" xmlns:p="http://schemas.microsoft.com/office/2006/metadata/properties" xmlns:ns2="4cef747c-45bf-4978-9c48-8036d51767c7" targetNamespace="http://schemas.microsoft.com/office/2006/metadata/properties" ma:root="true" ma:fieldsID="398a54a9bd05244a06287cc5dd1cd5b5" ns2:_="">
    <xsd:import namespace="4cef747c-45bf-4978-9c48-8036d51767c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cef747c-45bf-4978-9c48-8036d51767c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F55FC3F-28D6-420C-A3CB-60A6A5ADA5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cef747c-45bf-4978-9c48-8036d51767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BE10385-90A3-4D44-93A0-BE01E624EFB1}">
  <ds:schemaRefs>
    <ds:schemaRef ds:uri="http://schemas.microsoft.com/sharepoint/v3/contenttype/forms"/>
  </ds:schemaRefs>
</ds:datastoreItem>
</file>

<file path=customXml/itemProps3.xml><?xml version="1.0" encoding="utf-8"?>
<ds:datastoreItem xmlns:ds="http://schemas.openxmlformats.org/officeDocument/2006/customXml" ds:itemID="{BEAAA28C-6BBE-4002-836E-29AFDF2AD161}">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Ion</Template>
  <TotalTime>294</TotalTime>
  <Words>819</Words>
  <Application>Microsoft Office PowerPoint</Application>
  <PresentationFormat>Widescreen</PresentationFormat>
  <Paragraphs>36</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Century Gothic</vt:lpstr>
      <vt:lpstr>Times New Roman</vt:lpstr>
      <vt:lpstr>Wingdings</vt:lpstr>
      <vt:lpstr>Wingdings 3</vt:lpstr>
      <vt:lpstr>Ion</vt:lpstr>
      <vt:lpstr>Say what? Say That Where am I?</vt:lpstr>
      <vt:lpstr>Say What? Say That (Nói cái gì? Nói rằng )</vt:lpstr>
      <vt:lpstr>Say What? Say That (Nói cái gì? Nói rằng )</vt:lpstr>
      <vt:lpstr>Say What? Say That (Nói cái gì? Nói rằng )</vt:lpstr>
      <vt:lpstr>Bài học rút ra: </vt:lpstr>
      <vt:lpstr>Where am i?</vt:lpstr>
      <vt:lpstr>Where am i?</vt:lpstr>
      <vt:lpstr>PowerPoint Presentation</vt:lpstr>
      <vt:lpstr>Bài học rút ra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Say what? Say That Where am I?</dc:title>
  <dc:creator>Admin</dc:creator>
  <cp:lastModifiedBy>Ha Huy</cp:lastModifiedBy>
  <cp:revision>22</cp:revision>
  <dcterms:created xsi:type="dcterms:W3CDTF">2020-06-25T06:32:23Z</dcterms:created>
  <dcterms:modified xsi:type="dcterms:W3CDTF">2021-01-09T02:55:45Z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0x010100AD3CF939A1FFCA4AACFD02C563266947</vt:lpwstr>
  </property>
</Properties>
</file>